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1910E"/>
    <a:srgbClr val="6D63A0"/>
    <a:srgbClr val="8CAE4D"/>
    <a:srgbClr val="F7940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0" autoAdjust="0"/>
    <p:restoredTop sz="94660"/>
  </p:normalViewPr>
  <p:slideViewPr>
    <p:cSldViewPr snapToGrid="0">
      <p:cViewPr>
        <p:scale>
          <a:sx n="84" d="100"/>
          <a:sy n="84" d="100"/>
        </p:scale>
        <p:origin x="-58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5T19:28:03.67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1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523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3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7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6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5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7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1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4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2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129537"/>
            <a:ext cx="9381756" cy="2243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8" y="2684644"/>
            <a:ext cx="3837433" cy="3100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394" y="2617598"/>
            <a:ext cx="7092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6D6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8000" b="1" dirty="0" smtClean="0">
                <a:solidFill>
                  <a:srgbClr val="F19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</a:t>
            </a:r>
          </a:p>
          <a:p>
            <a:r>
              <a:rPr lang="ru-RU" sz="8000" b="1" dirty="0" smtClean="0">
                <a:solidFill>
                  <a:srgbClr val="8CAE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КАРЬЕРЫ</a:t>
            </a:r>
            <a:endParaRPr lang="ru-RU" sz="8000" b="1" dirty="0">
              <a:solidFill>
                <a:srgbClr val="8CAE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484" y="5880030"/>
            <a:ext cx="329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syktsujob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03" y="4957306"/>
            <a:ext cx="2352497" cy="1900694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22" y="1312433"/>
            <a:ext cx="8588906" cy="53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702" y="267646"/>
            <a:ext cx="7917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ЗАПОЛНЯЕМ ВСЕ ПОЛЯ </a:t>
            </a:r>
            <a:b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ФОРМЫ ДЛЯ РАБОТОДАТЕЛЕЙ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flipH="1">
            <a:off x="6497618" y="1895008"/>
            <a:ext cx="5056093" cy="294396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782860" y="2426806"/>
            <a:ext cx="4485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НЕОБХОДИМО ЗАПОЛНИТЬ ВСЕ ПОЛЯ, ИНАЧЕ «ФОРМА» НЕ УЙДЕТ!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10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5614" y="274518"/>
            <a:ext cx="7917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БАНК РЕЗЮМЕ ВЫПУСКНИКОВ</a:t>
            </a:r>
            <a:endParaRPr lang="ru-RU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722607" y="859293"/>
            <a:ext cx="451820" cy="6195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3486" y="1462440"/>
            <a:ext cx="950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НЕОБХОДИМО ЗАРЕГИСТРИРОВАТЬСЯ!</a:t>
            </a:r>
            <a:endParaRPr lang="ru-RU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20" y="2186478"/>
            <a:ext cx="7156858" cy="44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84289" y="4087426"/>
            <a:ext cx="2250797" cy="1274458"/>
            <a:chOff x="105266" y="4425242"/>
            <a:chExt cx="2250797" cy="1274458"/>
          </a:xfrm>
        </p:grpSpPr>
        <p:sp>
          <p:nvSpPr>
            <p:cNvPr id="15" name="Прямоугольная выноска 14"/>
            <p:cNvSpPr/>
            <p:nvPr/>
          </p:nvSpPr>
          <p:spPr>
            <a:xfrm rot="16200000">
              <a:off x="593436" y="3937072"/>
              <a:ext cx="1274458" cy="2250797"/>
            </a:xfrm>
            <a:prstGeom prst="wedgeRectCallout">
              <a:avLst>
                <a:gd name="adj1" fmla="val -20833"/>
                <a:gd name="adj2" fmla="val 68519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1575" y="4583290"/>
              <a:ext cx="2161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ПРОХОДИМ</a:t>
              </a:r>
              <a:br>
                <a:rPr lang="ru-RU" sz="2000" b="1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</a:br>
              <a:r>
                <a:rPr lang="ru-RU" sz="2000" b="1" dirty="0" smtClean="0">
                  <a:latin typeface="Arial Black" panose="020B0A04020102020204" pitchFamily="34" charset="0"/>
                  <a:cs typeface="Aharoni" panose="02010803020104030203" pitchFamily="2" charset="-79"/>
                </a:rPr>
                <a:t> В ЛИЧНЫЙ КАБИНЕТ</a:t>
              </a:r>
              <a:endParaRPr lang="ru-RU" sz="2000" b="1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19" name="Стрелка вниз 18"/>
          <p:cNvSpPr/>
          <p:nvPr/>
        </p:nvSpPr>
        <p:spPr>
          <a:xfrm>
            <a:off x="4722607" y="2047215"/>
            <a:ext cx="451820" cy="619551"/>
          </a:xfrm>
          <a:prstGeom prst="downArrow">
            <a:avLst/>
          </a:prstGeom>
          <a:solidFill>
            <a:srgbClr val="FF0000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5614" y="274518"/>
            <a:ext cx="791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РЕГИСТРИРУЕМСЯ!</a:t>
            </a:r>
            <a:endParaRPr lang="ru-RU" sz="4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1" y="1147231"/>
            <a:ext cx="8827912" cy="55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2" y="293511"/>
            <a:ext cx="9843784" cy="615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10" y="4340180"/>
            <a:ext cx="2606229" cy="2105696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262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11" y="237067"/>
            <a:ext cx="9219633" cy="57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1" y="4752304"/>
            <a:ext cx="2606229" cy="2105696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3" name="Овальная выноска 2"/>
          <p:cNvSpPr/>
          <p:nvPr/>
        </p:nvSpPr>
        <p:spPr>
          <a:xfrm flipH="1">
            <a:off x="5892801" y="3804356"/>
            <a:ext cx="3431822" cy="2754488"/>
          </a:xfrm>
          <a:prstGeom prst="wedgeEllipseCallout">
            <a:avLst>
              <a:gd name="adj1" fmla="val -65570"/>
              <a:gd name="adj2" fmla="val 627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76622" y="4027438"/>
            <a:ext cx="2664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СООБЩИТЕ СОТРУДНИКАМ ЦЕНТРА РАЗВИТИЯ КАРЬЕРЫ О ТОМ ЧТО ВЫ УСПЕШНО ПРОШЛИ РЕГИСТРАЦИЮ 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ПО ТЕЛЕФОНУ 8(8212)390-344! 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8" y="1027288"/>
            <a:ext cx="9064978" cy="56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640" y="274518"/>
            <a:ext cx="1079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Вам открывается доступ в личный кабинет!</a:t>
            </a:r>
            <a:endParaRPr lang="ru-RU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95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94" y="1413933"/>
            <a:ext cx="8358296" cy="52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305" y="229362"/>
            <a:ext cx="10476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В ЛЕВОМ МЕНЮ ОТКРЫВАЕМ ВКЛАДКУ </a:t>
            </a:r>
          </a:p>
          <a:p>
            <a:pPr algn="ctr"/>
            <a:r>
              <a:rPr lang="ru-RU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«РЕЗЮМЕ ДЛЯ РАБОТОДАТЕЛЕЙ»</a:t>
            </a:r>
            <a:endParaRPr lang="ru-RU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90312" y="2923822"/>
            <a:ext cx="1354667" cy="255128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05" y="229362"/>
            <a:ext cx="1047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Мы в </a:t>
            </a:r>
            <a:r>
              <a:rPr lang="ru-RU" sz="3200" b="1" dirty="0" err="1" smtClean="0">
                <a:latin typeface="Arial Black" panose="020B0A04020102020204" pitchFamily="34" charset="0"/>
                <a:cs typeface="Aharoni" panose="02010803020104030203" pitchFamily="2" charset="-79"/>
              </a:rPr>
              <a:t>ВКонтакте</a:t>
            </a:r>
            <a:r>
              <a:rPr lang="ru-RU" sz="32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  <a:endParaRPr lang="ru-RU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36" y="814136"/>
            <a:ext cx="6723830" cy="60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617" y="6167830"/>
            <a:ext cx="11142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Сыктывкар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Октябрьский пр.,55, кабинет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222, 8(212)390-344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7" y="2499360"/>
            <a:ext cx="10679607" cy="3668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0" y="591867"/>
            <a:ext cx="1606280" cy="12977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17173" y="558000"/>
            <a:ext cx="6974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</a:rPr>
              <a:t>Рады сотрудничать</a:t>
            </a:r>
            <a:br>
              <a:rPr lang="ru-RU" sz="5400" i="1" dirty="0" smtClean="0">
                <a:ln w="0"/>
              </a:rPr>
            </a:br>
            <a:r>
              <a:rPr lang="ru-RU" sz="5400" i="1" dirty="0" smtClean="0">
                <a:ln w="0"/>
              </a:rPr>
              <a:t> с Вами!</a:t>
            </a:r>
            <a:endParaRPr lang="ru-RU" sz="5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6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294" y="1965609"/>
            <a:ext cx="9187833" cy="1028518"/>
          </a:xfrm>
          <a:noFill/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794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С НАМИ РАБОТАТЬ?</a:t>
            </a:r>
            <a:endParaRPr lang="ru-RU" b="1" dirty="0">
              <a:solidFill>
                <a:srgbClr val="F794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4" y="201499"/>
            <a:ext cx="5770161" cy="1379886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185633" y="3344573"/>
            <a:ext cx="6001555" cy="27104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b="1" dirty="0" smtClean="0">
                <a:solidFill>
                  <a:srgbClr val="6D6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en-US" sz="4800" b="1" dirty="0" smtClean="0">
              <a:solidFill>
                <a:srgbClr val="6D6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800" b="1" dirty="0" smtClean="0">
                <a:solidFill>
                  <a:srgbClr val="6D6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НАВИГАЦИЯ</a:t>
            </a:r>
            <a:endParaRPr lang="en-US" sz="4800" b="1" dirty="0" smtClean="0">
              <a:solidFill>
                <a:srgbClr val="6D6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800" b="1" dirty="0" smtClean="0">
                <a:solidFill>
                  <a:srgbClr val="6D6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ЛИЧНЫЙ КАБИНЕТ</a:t>
            </a:r>
            <a:endParaRPr lang="ru-RU" sz="4800" b="1" dirty="0">
              <a:solidFill>
                <a:srgbClr val="6D6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4" y="3516857"/>
            <a:ext cx="3141539" cy="25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86" y="1354396"/>
            <a:ext cx="8558014" cy="534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289" y="336027"/>
            <a:ext cx="10137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ЗАХО</a:t>
            </a:r>
            <a:r>
              <a:rPr lang="ru-RU" sz="2800" b="1" dirty="0">
                <a:latin typeface="Arial Black" panose="020B0A04020102020204" pitchFamily="34" charset="0"/>
                <a:cs typeface="Aharoni" panose="02010803020104030203" pitchFamily="2" charset="-79"/>
              </a:rPr>
              <a:t>Д</a:t>
            </a: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ИМ </a:t>
            </a: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НА САЙТ СГУ ИМ. Питирима Сорокина </a:t>
            </a:r>
            <a:r>
              <a:rPr lang="en-US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по адресу</a:t>
            </a:r>
            <a:r>
              <a:rPr lang="en-US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 www.syktsu.ru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18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61" y="4319802"/>
            <a:ext cx="3141539" cy="253819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7" y="1333949"/>
            <a:ext cx="8173659" cy="51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671" y="336027"/>
            <a:ext cx="862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ОТКРЫВАЕМ ВКЛАДКУ «РАБОТОДАТЕЛЮ»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920138" y="5298140"/>
            <a:ext cx="521747" cy="9412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0611" y="336026"/>
            <a:ext cx="8154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ОТКРЫВАЕМ ВКЛАДКУ </a:t>
            </a:r>
            <a:b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«ЦЕНТР КАРЬЕРЫ»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0" y="1368911"/>
            <a:ext cx="8283389" cy="51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5325035" y="3291840"/>
            <a:ext cx="548640" cy="66563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96" y="1764052"/>
            <a:ext cx="7820809" cy="48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610" y="303753"/>
            <a:ext cx="8154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РАДЫ ПРИВЕТСТВОВАТЬ ВАС </a:t>
            </a:r>
            <a:b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НА СТРАНИЦЕ</a:t>
            </a:r>
            <a:b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«ЦЕНТРА КАРЬЕРЫ»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31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1" y="1366221"/>
            <a:ext cx="8483477" cy="53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490" y="332192"/>
            <a:ext cx="8154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В ПРАВОМ МЕНЮ ВЫ ЛЕГКО МОЖЕТЕ РАЗМЕСТИТЬ ВАКАНСИИ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8569538" y="4270785"/>
            <a:ext cx="1581374" cy="66697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702" y="332192"/>
            <a:ext cx="824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ВЫХОДИМ НА САЙТ </a:t>
            </a:r>
            <a:b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ЦЕНТРА РАЗВИТИЯ КАРЬЕРЫ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" y="1432111"/>
            <a:ext cx="8240358" cy="51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" y="1593476"/>
            <a:ext cx="8068235" cy="504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4702" y="332192"/>
            <a:ext cx="824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НАЖИМАЕМ НА ВКЛАДКУ «ПРЕДОСТАВИТЬ ВАКАНСИЮ»</a:t>
            </a:r>
            <a:endParaRPr lang="ru-RU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96818" y="4733374"/>
            <a:ext cx="1054249" cy="7315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</TotalTime>
  <Words>121</Words>
  <Application>Microsoft Office PowerPoint</Application>
  <PresentationFormat>Произвольный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Презентация PowerPoint</vt:lpstr>
      <vt:lpstr>КАК С НАМИ РАБОТАТЬ?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Лисицына Яна Станиславовна</cp:lastModifiedBy>
  <cp:revision>69</cp:revision>
  <dcterms:created xsi:type="dcterms:W3CDTF">2015-11-15T08:40:31Z</dcterms:created>
  <dcterms:modified xsi:type="dcterms:W3CDTF">2015-11-30T13:12:58Z</dcterms:modified>
</cp:coreProperties>
</file>