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73" r:id="rId4"/>
    <p:sldId id="274" r:id="rId5"/>
    <p:sldId id="275" r:id="rId6"/>
    <p:sldId id="276" r:id="rId7"/>
    <p:sldId id="268" r:id="rId8"/>
    <p:sldId id="270" r:id="rId9"/>
    <p:sldId id="271" r:id="rId10"/>
  </p:sldIdLst>
  <p:sldSz cx="21945600" cy="73152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leway" panose="020B0604020202020204" charset="-52"/>
      <p:regular r:id="rId16"/>
      <p:bold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lvl="0">
      <a:defRPr lang="en-US"/>
    </a:defPPr>
    <a:lvl1pPr marL="0" lvl="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1pPr>
    <a:lvl2pPr marL="468018" lvl="2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2pPr>
    <a:lvl3pPr marL="936039" lvl="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3pPr>
    <a:lvl4pPr marL="1404053" lvl="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8064" userDrawn="1">
          <p15:clr>
            <a:srgbClr val="A4A3A4"/>
          </p15:clr>
        </p15:guide>
        <p15:guide id="5" pos="12240" userDrawn="1">
          <p15:clr>
            <a:srgbClr val="A4A3A4"/>
          </p15:clr>
        </p15:guide>
        <p15:guide id="6" orient="horz" pos="528" userDrawn="1">
          <p15:clr>
            <a:srgbClr val="A4A3A4"/>
          </p15:clr>
        </p15:guide>
        <p15:guide id="7" orient="horz" pos="4080" userDrawn="1">
          <p15:clr>
            <a:srgbClr val="A4A3A4"/>
          </p15:clr>
        </p15:guide>
        <p15:guide id="8" orient="horz" pos="2016" userDrawn="1">
          <p15:clr>
            <a:srgbClr val="A4A3A4"/>
          </p15:clr>
        </p15:guide>
        <p15:guide id="9" orient="horz" pos="2880" userDrawn="1">
          <p15:clr>
            <a:srgbClr val="A4A3A4"/>
          </p15:clr>
        </p15:guide>
        <p15:guide id="11" pos="13056" userDrawn="1">
          <p15:clr>
            <a:srgbClr val="A4A3A4"/>
          </p15:clr>
        </p15:guide>
        <p15:guide id="12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08C"/>
    <a:srgbClr val="1D447D"/>
    <a:srgbClr val="18BF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8" autoAdjust="0"/>
    <p:restoredTop sz="96821" autoAdjust="0"/>
  </p:normalViewPr>
  <p:slideViewPr>
    <p:cSldViewPr>
      <p:cViewPr varScale="1">
        <p:scale>
          <a:sx n="72" d="100"/>
          <a:sy n="72" d="100"/>
        </p:scale>
        <p:origin x="120" y="1218"/>
      </p:cViewPr>
      <p:guideLst>
        <p:guide pos="8064"/>
        <p:guide pos="12240"/>
        <p:guide orient="horz" pos="528"/>
        <p:guide orient="horz" pos="4080"/>
        <p:guide orient="horz" pos="2016"/>
        <p:guide orient="horz" pos="2880"/>
        <p:guide pos="1305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49D0-C64C-4FF8-803C-F9F4AA992107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200150" y="1143000"/>
            <a:ext cx="925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004B-88D2-4888-8088-E922F2B25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2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1pPr>
    <a:lvl2pPr marL="46801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2pPr>
    <a:lvl3pPr marL="936039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3pPr>
    <a:lvl4pPr marL="140405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5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9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6" y="1514972"/>
            <a:ext cx="9326880" cy="1045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2763524"/>
            <a:ext cx="7680963" cy="1246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3" y="195296"/>
            <a:ext cx="2468880" cy="416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3" y="195296"/>
            <a:ext cx="7223760" cy="416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1" y="3133804"/>
            <a:ext cx="9326880" cy="968584"/>
          </a:xfrm>
        </p:spPr>
        <p:txBody>
          <a:bodyPr anchor="t"/>
          <a:lstStyle>
            <a:lvl1pPr algn="l">
              <a:defRPr sz="3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1" y="2067000"/>
            <a:ext cx="9326880" cy="1066800"/>
          </a:xfrm>
        </p:spPr>
        <p:txBody>
          <a:bodyPr anchor="b"/>
          <a:lstStyle>
            <a:lvl1pPr marL="0" indent="0">
              <a:buNone/>
              <a:defRPr sz="178">
                <a:solidFill>
                  <a:schemeClr val="tx1">
                    <a:tint val="75000"/>
                  </a:schemeClr>
                </a:solidFill>
              </a:defRPr>
            </a:lvl1pPr>
            <a:lvl2pPr marL="40646" indent="0">
              <a:buNone/>
              <a:defRPr sz="160">
                <a:solidFill>
                  <a:schemeClr val="tx1">
                    <a:tint val="75000"/>
                  </a:schemeClr>
                </a:solidFill>
              </a:defRPr>
            </a:lvl2pPr>
            <a:lvl3pPr marL="8129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3pPr>
            <a:lvl4pPr marL="12193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4pPr>
            <a:lvl5pPr marL="162583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5pPr>
            <a:lvl6pPr marL="203229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6pPr>
            <a:lvl7pPr marL="243875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7pPr>
            <a:lvl8pPr marL="284521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8pPr>
            <a:lvl9pPr marL="32516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3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6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091632"/>
            <a:ext cx="4848225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1546576"/>
            <a:ext cx="4848225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0" y="1091632"/>
            <a:ext cx="4850130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1546576"/>
            <a:ext cx="4850130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194172"/>
            <a:ext cx="3609975" cy="826344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194172"/>
            <a:ext cx="6134100" cy="4162216"/>
          </a:xfrm>
        </p:spPr>
        <p:txBody>
          <a:bodyPr/>
          <a:lstStyle>
            <a:lvl1pPr>
              <a:defRPr sz="284"/>
            </a:lvl1pPr>
            <a:lvl2pPr>
              <a:defRPr sz="249"/>
            </a:lvl2pPr>
            <a:lvl3pPr>
              <a:defRPr sz="213"/>
            </a:lvl3pPr>
            <a:lvl4pPr>
              <a:defRPr sz="178"/>
            </a:lvl4pPr>
            <a:lvl5pPr>
              <a:defRPr sz="178"/>
            </a:lvl5pPr>
            <a:lvl6pPr>
              <a:defRPr sz="178"/>
            </a:lvl6pPr>
            <a:lvl7pPr>
              <a:defRPr sz="178"/>
            </a:lvl7pPr>
            <a:lvl8pPr>
              <a:defRPr sz="178"/>
            </a:lvl8pPr>
            <a:lvl9pPr>
              <a:defRPr sz="1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020524"/>
            <a:ext cx="3609975" cy="333586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8" y="3413764"/>
            <a:ext cx="6583680" cy="403016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8" y="435752"/>
            <a:ext cx="6583680" cy="2926080"/>
          </a:xfrm>
        </p:spPr>
        <p:txBody>
          <a:bodyPr/>
          <a:lstStyle>
            <a:lvl1pPr marL="0" indent="0">
              <a:buNone/>
              <a:defRPr sz="284"/>
            </a:lvl1pPr>
            <a:lvl2pPr marL="40646" indent="0">
              <a:buNone/>
              <a:defRPr sz="249"/>
            </a:lvl2pPr>
            <a:lvl3pPr marL="81292" indent="0">
              <a:buNone/>
              <a:defRPr sz="213"/>
            </a:lvl3pPr>
            <a:lvl4pPr marL="121937" indent="0">
              <a:buNone/>
              <a:defRPr sz="178"/>
            </a:lvl4pPr>
            <a:lvl5pPr marL="162583" indent="0">
              <a:buNone/>
              <a:defRPr sz="178"/>
            </a:lvl5pPr>
            <a:lvl6pPr marL="203229" indent="0">
              <a:buNone/>
              <a:defRPr sz="178"/>
            </a:lvl6pPr>
            <a:lvl7pPr marL="243875" indent="0">
              <a:buNone/>
              <a:defRPr sz="178"/>
            </a:lvl7pPr>
            <a:lvl8pPr marL="284521" indent="0">
              <a:buNone/>
              <a:defRPr sz="178"/>
            </a:lvl8pPr>
            <a:lvl9pPr marL="325167" indent="0">
              <a:buNone/>
              <a:defRPr sz="1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8" y="3816780"/>
            <a:ext cx="6583680" cy="57234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9875523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137920"/>
            <a:ext cx="9875523" cy="321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3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3" y="4520076"/>
            <a:ext cx="34747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92" rtl="0" eaLnBrk="1" latinLnBrk="0" hangingPunct="1">
        <a:spcBef>
          <a:spcPct val="0"/>
        </a:spcBef>
        <a:buNone/>
        <a:defRPr sz="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4" indent="-30484" algn="l" defTabSz="81292" rtl="0" eaLnBrk="1" latinLnBrk="0" hangingPunct="1">
        <a:spcBef>
          <a:spcPct val="20000"/>
        </a:spcBef>
        <a:buFont typeface="Arial" pitchFamily="34" charset="0"/>
        <a:buChar char="•"/>
        <a:defRPr sz="284" kern="1200">
          <a:solidFill>
            <a:schemeClr val="tx1"/>
          </a:solidFill>
          <a:latin typeface="+mn-lt"/>
          <a:ea typeface="+mn-ea"/>
          <a:cs typeface="+mn-cs"/>
        </a:defRPr>
      </a:lvl1pPr>
      <a:lvl2pPr marL="66049" indent="-25404" algn="l" defTabSz="81292" rtl="0" eaLnBrk="1" latinLnBrk="0" hangingPunct="1">
        <a:spcBef>
          <a:spcPct val="20000"/>
        </a:spcBef>
        <a:buFont typeface="Arial" pitchFamily="34" charset="0"/>
        <a:buChar char="–"/>
        <a:defRPr sz="249" kern="1200">
          <a:solidFill>
            <a:schemeClr val="tx1"/>
          </a:solidFill>
          <a:latin typeface="+mn-lt"/>
          <a:ea typeface="+mn-ea"/>
          <a:cs typeface="+mn-cs"/>
        </a:defRPr>
      </a:lvl2pPr>
      <a:lvl3pPr marL="101615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213" kern="1200">
          <a:solidFill>
            <a:schemeClr val="tx1"/>
          </a:solidFill>
          <a:latin typeface="+mn-lt"/>
          <a:ea typeface="+mn-ea"/>
          <a:cs typeface="+mn-cs"/>
        </a:defRPr>
      </a:lvl3pPr>
      <a:lvl4pPr marL="142260" indent="-20323" algn="l" defTabSz="81292" rtl="0" eaLnBrk="1" latinLnBrk="0" hangingPunct="1">
        <a:spcBef>
          <a:spcPct val="20000"/>
        </a:spcBef>
        <a:buFont typeface="Arial" pitchFamily="34" charset="0"/>
        <a:buChar char="–"/>
        <a:defRPr sz="178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" indent="-20323" algn="l" defTabSz="81292" rtl="0" eaLnBrk="1" latinLnBrk="0" hangingPunct="1">
        <a:spcBef>
          <a:spcPct val="20000"/>
        </a:spcBef>
        <a:buFont typeface="Arial" pitchFamily="34" charset="0"/>
        <a:buChar char="»"/>
        <a:defRPr sz="1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52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98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44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89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1pPr>
      <a:lvl2pPr marL="40646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2pPr>
      <a:lvl3pPr marL="81292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4pPr>
      <a:lvl5pPr marL="162583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5pPr>
      <a:lvl6pPr marL="203229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6pPr>
      <a:lvl7pPr marL="243875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7pPr>
      <a:lvl8pPr marL="284521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.png"/><Relationship Id="rId5" Type="http://schemas.openxmlformats.org/officeDocument/2006/relationships/image" Target="../media/image12.svg"/><Relationship Id="rId10" Type="http://schemas.openxmlformats.org/officeDocument/2006/relationships/hyperlink" Target="https://open.edu.gov.ru/faq/#type%3D73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hyperlink" Target="mailto:obrkreditspo@firpo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88626F-D573-8099-CCFF-0DAEF961F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57C391-5B9D-E40A-0057-4220F4DC5669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Образовательное кредитование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9224608-A70E-5C0D-3785-5AA2729EEB0E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40EC9E84-03CF-F6A5-C8F9-BA1B416A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48" y="311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CD7F3876-A887-3571-D3A3-61F921BDDDC9}"/>
              </a:ext>
            </a:extLst>
          </p:cNvPr>
          <p:cNvSpPr/>
          <p:nvPr/>
        </p:nvSpPr>
        <p:spPr>
          <a:xfrm>
            <a:off x="12801600" y="838200"/>
            <a:ext cx="7924800" cy="56388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17351-37F0-4469-B430-DF9389767B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804A49-A56F-C0DA-3AE9-32298133F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2427F567-1CF2-3BC0-D6F7-0261407BA114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D00946D-7C8A-91B4-4950-38AFC511B0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30CF278-4D17-7723-8333-3AA71BD642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44BDA57-4903-8966-515B-C30ED3720542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27DC237-479E-DCE5-8239-3757F67468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1D8D863-A1E3-A700-1245-274F437FA0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365B51D-6AB6-F291-E6D9-DD16A39BDB44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80E365C-E9CA-5FEE-77F3-53CD0D8345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133FE8A-5544-427E-278C-323CE156307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2AD4D1CA-FBD9-E833-7B32-98063CEC8CA2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B1172-C940-0CFB-016C-CEA4E9705043}"/>
              </a:ext>
            </a:extLst>
          </p:cNvPr>
          <p:cNvSpPr txBox="1"/>
          <p:nvPr/>
        </p:nvSpPr>
        <p:spPr>
          <a:xfrm>
            <a:off x="3733800" y="1492252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60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4000" b="1" spc="-10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10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br>
              <a:rPr lang="en-US" sz="3200" b="1" spc="-10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2450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24508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217">
            <a:extLst>
              <a:ext uri="{FF2B5EF4-FFF2-40B4-BE49-F238E27FC236}">
                <a16:creationId xmlns:a16="http://schemas.microsoft.com/office/drawing/2014/main" id="{EF73826C-E41D-38C4-56B3-80572095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859" y="1670344"/>
            <a:ext cx="720000" cy="720000"/>
          </a:xfrm>
          <a:custGeom>
            <a:avLst/>
            <a:gdLst>
              <a:gd name="T0" fmla="*/ 169827 w 634"/>
              <a:gd name="T1" fmla="*/ 95147 h 619"/>
              <a:gd name="T2" fmla="*/ 169827 w 634"/>
              <a:gd name="T3" fmla="*/ 95147 h 619"/>
              <a:gd name="T4" fmla="*/ 58412 w 634"/>
              <a:gd name="T5" fmla="*/ 95147 h 619"/>
              <a:gd name="T6" fmla="*/ 47595 w 634"/>
              <a:gd name="T7" fmla="*/ 105919 h 619"/>
              <a:gd name="T8" fmla="*/ 58412 w 634"/>
              <a:gd name="T9" fmla="*/ 110945 h 619"/>
              <a:gd name="T10" fmla="*/ 169827 w 634"/>
              <a:gd name="T11" fmla="*/ 110945 h 619"/>
              <a:gd name="T12" fmla="*/ 174875 w 634"/>
              <a:gd name="T13" fmla="*/ 105919 h 619"/>
              <a:gd name="T14" fmla="*/ 169827 w 634"/>
              <a:gd name="T15" fmla="*/ 95147 h 619"/>
              <a:gd name="T16" fmla="*/ 169827 w 634"/>
              <a:gd name="T17" fmla="*/ 137515 h 619"/>
              <a:gd name="T18" fmla="*/ 169827 w 634"/>
              <a:gd name="T19" fmla="*/ 137515 h 619"/>
              <a:gd name="T20" fmla="*/ 58412 w 634"/>
              <a:gd name="T21" fmla="*/ 137515 h 619"/>
              <a:gd name="T22" fmla="*/ 47595 w 634"/>
              <a:gd name="T23" fmla="*/ 147927 h 619"/>
              <a:gd name="T24" fmla="*/ 58412 w 634"/>
              <a:gd name="T25" fmla="*/ 153313 h 619"/>
              <a:gd name="T26" fmla="*/ 169827 w 634"/>
              <a:gd name="T27" fmla="*/ 153313 h 619"/>
              <a:gd name="T28" fmla="*/ 174875 w 634"/>
              <a:gd name="T29" fmla="*/ 147927 h 619"/>
              <a:gd name="T30" fmla="*/ 169827 w 634"/>
              <a:gd name="T31" fmla="*/ 137515 h 619"/>
              <a:gd name="T32" fmla="*/ 196149 w 634"/>
              <a:gd name="T33" fmla="*/ 0 h 619"/>
              <a:gd name="T34" fmla="*/ 196149 w 634"/>
              <a:gd name="T35" fmla="*/ 0 h 619"/>
              <a:gd name="T36" fmla="*/ 26321 w 634"/>
              <a:gd name="T37" fmla="*/ 0 h 619"/>
              <a:gd name="T38" fmla="*/ 0 w 634"/>
              <a:gd name="T39" fmla="*/ 26569 h 619"/>
              <a:gd name="T40" fmla="*/ 0 w 634"/>
              <a:gd name="T41" fmla="*/ 195681 h 619"/>
              <a:gd name="T42" fmla="*/ 26321 w 634"/>
              <a:gd name="T43" fmla="*/ 221891 h 619"/>
              <a:gd name="T44" fmla="*/ 196149 w 634"/>
              <a:gd name="T45" fmla="*/ 221891 h 619"/>
              <a:gd name="T46" fmla="*/ 228239 w 634"/>
              <a:gd name="T47" fmla="*/ 195681 h 619"/>
              <a:gd name="T48" fmla="*/ 228239 w 634"/>
              <a:gd name="T49" fmla="*/ 26569 h 619"/>
              <a:gd name="T50" fmla="*/ 196149 w 634"/>
              <a:gd name="T51" fmla="*/ 0 h 619"/>
              <a:gd name="T52" fmla="*/ 212014 w 634"/>
              <a:gd name="T53" fmla="*/ 195681 h 619"/>
              <a:gd name="T54" fmla="*/ 212014 w 634"/>
              <a:gd name="T55" fmla="*/ 195681 h 619"/>
              <a:gd name="T56" fmla="*/ 196149 w 634"/>
              <a:gd name="T57" fmla="*/ 211479 h 619"/>
              <a:gd name="T58" fmla="*/ 26321 w 634"/>
              <a:gd name="T59" fmla="*/ 211479 h 619"/>
              <a:gd name="T60" fmla="*/ 15865 w 634"/>
              <a:gd name="T61" fmla="*/ 195681 h 619"/>
              <a:gd name="T62" fmla="*/ 15865 w 634"/>
              <a:gd name="T63" fmla="*/ 26569 h 619"/>
              <a:gd name="T64" fmla="*/ 26321 w 634"/>
              <a:gd name="T65" fmla="*/ 10412 h 619"/>
              <a:gd name="T66" fmla="*/ 196149 w 634"/>
              <a:gd name="T67" fmla="*/ 10412 h 619"/>
              <a:gd name="T68" fmla="*/ 212014 w 634"/>
              <a:gd name="T69" fmla="*/ 26569 h 619"/>
              <a:gd name="T70" fmla="*/ 212014 w 634"/>
              <a:gd name="T71" fmla="*/ 195681 h 619"/>
              <a:gd name="T72" fmla="*/ 169827 w 634"/>
              <a:gd name="T73" fmla="*/ 52780 h 619"/>
              <a:gd name="T74" fmla="*/ 169827 w 634"/>
              <a:gd name="T75" fmla="*/ 52780 h 619"/>
              <a:gd name="T76" fmla="*/ 58412 w 634"/>
              <a:gd name="T77" fmla="*/ 52780 h 619"/>
              <a:gd name="T78" fmla="*/ 47595 w 634"/>
              <a:gd name="T79" fmla="*/ 63551 h 619"/>
              <a:gd name="T80" fmla="*/ 58412 w 634"/>
              <a:gd name="T81" fmla="*/ 68937 h 619"/>
              <a:gd name="T82" fmla="*/ 169827 w 634"/>
              <a:gd name="T83" fmla="*/ 68937 h 619"/>
              <a:gd name="T84" fmla="*/ 174875 w 634"/>
              <a:gd name="T85" fmla="*/ 63551 h 619"/>
              <a:gd name="T86" fmla="*/ 169827 w 634"/>
              <a:gd name="T87" fmla="*/ 52780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15DAA59-8B20-D53E-50F7-AC6A647E9314}"/>
              </a:ext>
            </a:extLst>
          </p:cNvPr>
          <p:cNvSpPr/>
          <p:nvPr/>
        </p:nvSpPr>
        <p:spPr>
          <a:xfrm>
            <a:off x="12820280" y="832276"/>
            <a:ext cx="7895920" cy="5644724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434792F4-39AC-4A13-A23C-E131084ED067}"/>
              </a:ext>
            </a:extLst>
          </p:cNvPr>
          <p:cNvSpPr txBox="1">
            <a:spLocks/>
          </p:cNvSpPr>
          <p:nvPr/>
        </p:nvSpPr>
        <p:spPr>
          <a:xfrm>
            <a:off x="3622068" y="3928474"/>
            <a:ext cx="6752083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0484" indent="-30484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9" indent="-25404" algn="l" defTabSz="8129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615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260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06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552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198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44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89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65"/>
              </a:spcBef>
              <a:buNone/>
            </a:pPr>
            <a:r>
              <a:rPr lang="ru-RU" sz="4800" b="1" spc="-10" dirty="0">
                <a:solidFill>
                  <a:srgbClr val="1D447C"/>
                </a:solidFill>
                <a:latin typeface="Tahoma"/>
                <a:cs typeface="Tahoma"/>
              </a:rPr>
              <a:t>Задачи:</a:t>
            </a:r>
          </a:p>
          <a:p>
            <a:pPr marL="0" lvl="0" indent="0">
              <a:spcBef>
                <a:spcPts val="965"/>
              </a:spcBef>
              <a:buNone/>
            </a:pPr>
            <a:endParaRPr lang="ru-RU" sz="4800" dirty="0">
              <a:latin typeface="Tahoma"/>
              <a:cs typeface="Tahoma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159F3253-F22F-40BF-B236-01C71393CD40}"/>
              </a:ext>
            </a:extLst>
          </p:cNvPr>
          <p:cNvSpPr txBox="1">
            <a:spLocks/>
          </p:cNvSpPr>
          <p:nvPr/>
        </p:nvSpPr>
        <p:spPr>
          <a:xfrm>
            <a:off x="3632007" y="1402547"/>
            <a:ext cx="6752083" cy="1872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0484" indent="-30484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9" indent="-25404" algn="l" defTabSz="8129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615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260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06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552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198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44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89" indent="-20323" algn="l" defTabSz="812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65"/>
              </a:spcBef>
              <a:buNone/>
            </a:pPr>
            <a:endParaRPr lang="ru-RU" sz="6600" dirty="0">
              <a:latin typeface="Tahoma"/>
              <a:cs typeface="Tahoma"/>
            </a:endParaRPr>
          </a:p>
          <a:p>
            <a:pPr marL="299085" marR="5080" indent="-287020">
              <a:lnSpc>
                <a:spcPct val="114100"/>
              </a:lnSpc>
              <a:spcBef>
                <a:spcPts val="220"/>
              </a:spcBef>
              <a:buClr>
                <a:srgbClr val="1D447C"/>
              </a:buClr>
              <a:buFont typeface="Tahoma"/>
              <a:buChar char="►"/>
              <a:tabLst>
                <a:tab pos="299085" algn="l"/>
              </a:tabLst>
            </a:pPr>
            <a:r>
              <a:rPr lang="ru-RU" sz="2400" b="1" spc="60" dirty="0">
                <a:latin typeface="Tahoma"/>
                <a:cs typeface="Tahoma"/>
              </a:rPr>
              <a:t>Повышение</a:t>
            </a:r>
            <a:r>
              <a:rPr lang="ru-RU" sz="2400" b="1" spc="-45" dirty="0">
                <a:latin typeface="Tahoma"/>
                <a:cs typeface="Tahoma"/>
              </a:rPr>
              <a:t> </a:t>
            </a:r>
            <a:r>
              <a:rPr lang="ru-RU" sz="2400" b="1" spc="55" dirty="0">
                <a:latin typeface="Tahoma"/>
                <a:cs typeface="Tahoma"/>
              </a:rPr>
              <a:t>доступности </a:t>
            </a:r>
            <a:r>
              <a:rPr lang="ru-RU" sz="2400" dirty="0"/>
              <a:t>среднего</a:t>
            </a:r>
            <a:r>
              <a:rPr lang="ru-RU" sz="2400" spc="180" dirty="0"/>
              <a:t> </a:t>
            </a:r>
            <a:r>
              <a:rPr lang="ru-RU" sz="2400" spc="-10" dirty="0"/>
              <a:t>профессионального образования</a:t>
            </a:r>
            <a:endParaRPr lang="en-US" sz="2400" spc="-1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26D77D-9616-4576-913D-9201DF3E413E}"/>
              </a:ext>
            </a:extLst>
          </p:cNvPr>
          <p:cNvSpPr/>
          <p:nvPr/>
        </p:nvSpPr>
        <p:spPr>
          <a:xfrm>
            <a:off x="3434530" y="4852249"/>
            <a:ext cx="10972800" cy="134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marR="5080" lvl="0" indent="-287020">
              <a:lnSpc>
                <a:spcPct val="114100"/>
              </a:lnSpc>
              <a:spcBef>
                <a:spcPts val="220"/>
              </a:spcBef>
              <a:buClr>
                <a:srgbClr val="1D447C"/>
              </a:buClr>
              <a:buFont typeface="Tahoma"/>
              <a:buChar char="►"/>
              <a:tabLst>
                <a:tab pos="299085" algn="l"/>
              </a:tabLst>
            </a:pPr>
            <a:r>
              <a:rPr lang="ru-RU" sz="2400" b="1" spc="60" dirty="0">
                <a:latin typeface="Tahoma"/>
                <a:cs typeface="Tahoma"/>
              </a:rPr>
              <a:t>Популяризация</a:t>
            </a:r>
            <a:r>
              <a:rPr lang="ru-RU" sz="2400" b="1" spc="-75" dirty="0">
                <a:latin typeface="Tahoma"/>
                <a:cs typeface="Tahoma"/>
              </a:rPr>
              <a:t> </a:t>
            </a:r>
            <a:r>
              <a:rPr lang="ru-RU" sz="2400" spc="75" dirty="0"/>
              <a:t>и</a:t>
            </a:r>
            <a:r>
              <a:rPr lang="ru-RU" sz="2400" spc="-150" dirty="0"/>
              <a:t> </a:t>
            </a:r>
            <a:r>
              <a:rPr lang="ru-RU" sz="2400" spc="-10" dirty="0"/>
              <a:t>масштабирование </a:t>
            </a:r>
            <a:r>
              <a:rPr lang="ru-RU" sz="2400" spc="55" dirty="0"/>
              <a:t>программы</a:t>
            </a:r>
            <a:r>
              <a:rPr lang="ru-RU" sz="2400" spc="45" dirty="0"/>
              <a:t> </a:t>
            </a:r>
            <a:r>
              <a:rPr lang="ru-RU" sz="2400" dirty="0"/>
              <a:t>государственной</a:t>
            </a:r>
            <a:r>
              <a:rPr lang="ru-RU" sz="2400" spc="75" dirty="0"/>
              <a:t> </a:t>
            </a:r>
            <a:r>
              <a:rPr lang="ru-RU" sz="2400" spc="-10" dirty="0"/>
              <a:t>поддержки </a:t>
            </a:r>
            <a:r>
              <a:rPr lang="ru-RU" sz="2400" dirty="0"/>
              <a:t>образовательного</a:t>
            </a:r>
            <a:r>
              <a:rPr lang="ru-RU" sz="2400" spc="210" dirty="0"/>
              <a:t> </a:t>
            </a:r>
            <a:r>
              <a:rPr lang="ru-RU" sz="2400" spc="-10" dirty="0"/>
              <a:t>кредитования</a:t>
            </a:r>
          </a:p>
          <a:p>
            <a:pPr marL="299085" lvl="0" indent="-286385">
              <a:spcBef>
                <a:spcPts val="290"/>
              </a:spcBef>
              <a:buClr>
                <a:srgbClr val="1D447C"/>
              </a:buClr>
              <a:buFont typeface="Tahoma"/>
              <a:buChar char="►"/>
              <a:tabLst>
                <a:tab pos="299085" algn="l"/>
              </a:tabLst>
            </a:pPr>
            <a:r>
              <a:rPr lang="ru-RU" sz="2400" b="1" spc="65" dirty="0">
                <a:latin typeface="Tahoma"/>
                <a:cs typeface="Tahoma"/>
              </a:rPr>
              <a:t>Увеличение</a:t>
            </a:r>
            <a:r>
              <a:rPr lang="ru-RU" sz="2400" b="1" spc="-10" dirty="0">
                <a:latin typeface="Tahoma"/>
                <a:cs typeface="Tahoma"/>
              </a:rPr>
              <a:t> </a:t>
            </a:r>
            <a:r>
              <a:rPr lang="ru-RU" sz="2400" dirty="0"/>
              <a:t>количества</a:t>
            </a:r>
            <a:r>
              <a:rPr lang="ru-RU" sz="2400" spc="-95" dirty="0"/>
              <a:t> </a:t>
            </a:r>
            <a:r>
              <a:rPr lang="ru-RU" sz="2400" spc="-10" dirty="0"/>
              <a:t>заемщиков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C013BA-5D10-4284-9469-D7F97AC23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FBE5075-F69C-4696-848A-E53AF36DB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3744F9A-A1ED-47A8-B47D-940D0BC5660C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62F3A8AC-A0FC-48A5-ACD6-2A13DAFA0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CAEC2813-0C45-42F1-8CA5-6DE8B7E7349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09191ED0-0B78-4BD7-87CC-223943B635DD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F0F21A0-F72B-459E-9A68-7552A7B506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04225C01-79BA-48CC-8352-21284AC6B7D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32494733-0E78-4559-AFCE-1D77027DF7EC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9B89CE6-6A4E-4E55-9E40-C9CDD89C18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7DF1370B-9100-4FD5-A8D8-C046A01470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2537C38B-178E-4284-9275-B897454F1FB4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F91B3845-CBC0-44CC-90D0-FD7C0B462A2A}"/>
              </a:ext>
            </a:extLst>
          </p:cNvPr>
          <p:cNvGrpSpPr/>
          <p:nvPr/>
        </p:nvGrpSpPr>
        <p:grpSpPr>
          <a:xfrm>
            <a:off x="3385028" y="1229713"/>
            <a:ext cx="3981450" cy="4132931"/>
            <a:chOff x="3395513" y="1176274"/>
            <a:chExt cx="3848100" cy="4238625"/>
          </a:xfrm>
        </p:grpSpPr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0ADC75C3-70E8-42D4-8035-CAA6DFD0438F}"/>
                </a:ext>
              </a:extLst>
            </p:cNvPr>
            <p:cNvSpPr/>
            <p:nvPr/>
          </p:nvSpPr>
          <p:spPr>
            <a:xfrm>
              <a:off x="3395513" y="1176274"/>
              <a:ext cx="3848100" cy="4238625"/>
            </a:xfrm>
            <a:custGeom>
              <a:avLst/>
              <a:gdLst/>
              <a:ahLst/>
              <a:cxnLst/>
              <a:rect l="l" t="t" r="r" b="b"/>
              <a:pathLst>
                <a:path w="3848100" h="4238625">
                  <a:moveTo>
                    <a:pt x="3848099" y="4238625"/>
                  </a:moveTo>
                  <a:lnTo>
                    <a:pt x="0" y="4238625"/>
                  </a:lnTo>
                  <a:lnTo>
                    <a:pt x="0" y="0"/>
                  </a:lnTo>
                  <a:lnTo>
                    <a:pt x="3848099" y="0"/>
                  </a:lnTo>
                  <a:lnTo>
                    <a:pt x="3848099" y="4238625"/>
                  </a:lnTo>
                  <a:close/>
                </a:path>
              </a:pathLst>
            </a:custGeom>
            <a:solidFill>
              <a:srgbClr val="1B44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C24A1E62-1C93-4CF9-A30B-AB42DE2CEF5E}"/>
                </a:ext>
              </a:extLst>
            </p:cNvPr>
            <p:cNvSpPr/>
            <p:nvPr/>
          </p:nvSpPr>
          <p:spPr>
            <a:xfrm>
              <a:off x="3804262" y="1655631"/>
              <a:ext cx="523875" cy="390525"/>
            </a:xfrm>
            <a:custGeom>
              <a:avLst/>
              <a:gdLst/>
              <a:ahLst/>
              <a:cxnLst/>
              <a:rect l="l" t="t" r="r" b="b"/>
              <a:pathLst>
                <a:path w="523875" h="390525">
                  <a:moveTo>
                    <a:pt x="182766" y="16"/>
                  </a:moveTo>
                  <a:lnTo>
                    <a:pt x="215607" y="61006"/>
                  </a:lnTo>
                  <a:lnTo>
                    <a:pt x="170281" y="87533"/>
                  </a:lnTo>
                  <a:lnTo>
                    <a:pt x="137908" y="116283"/>
                  </a:lnTo>
                  <a:lnTo>
                    <a:pt x="118485" y="147255"/>
                  </a:lnTo>
                  <a:lnTo>
                    <a:pt x="112011" y="180451"/>
                  </a:lnTo>
                  <a:lnTo>
                    <a:pt x="133332" y="184609"/>
                  </a:lnTo>
                  <a:lnTo>
                    <a:pt x="152652" y="191996"/>
                  </a:lnTo>
                  <a:lnTo>
                    <a:pt x="185288" y="216446"/>
                  </a:lnTo>
                  <a:lnTo>
                    <a:pt x="206762" y="249802"/>
                  </a:lnTo>
                  <a:lnTo>
                    <a:pt x="213921" y="288023"/>
                  </a:lnTo>
                  <a:lnTo>
                    <a:pt x="212158" y="308777"/>
                  </a:lnTo>
                  <a:lnTo>
                    <a:pt x="198056" y="345201"/>
                  </a:lnTo>
                  <a:lnTo>
                    <a:pt x="170737" y="373839"/>
                  </a:lnTo>
                  <a:lnTo>
                    <a:pt x="135572" y="388669"/>
                  </a:lnTo>
                  <a:lnTo>
                    <a:pt x="115383" y="390524"/>
                  </a:lnTo>
                  <a:lnTo>
                    <a:pt x="92613" y="388116"/>
                  </a:lnTo>
                  <a:lnTo>
                    <a:pt x="51972" y="368844"/>
                  </a:lnTo>
                  <a:lnTo>
                    <a:pt x="19186" y="331678"/>
                  </a:lnTo>
                  <a:lnTo>
                    <a:pt x="2132" y="284880"/>
                  </a:lnTo>
                  <a:lnTo>
                    <a:pt x="0" y="258385"/>
                  </a:lnTo>
                  <a:lnTo>
                    <a:pt x="3729" y="212657"/>
                  </a:lnTo>
                  <a:lnTo>
                    <a:pt x="14918" y="169868"/>
                  </a:lnTo>
                  <a:lnTo>
                    <a:pt x="33567" y="130018"/>
                  </a:lnTo>
                  <a:lnTo>
                    <a:pt x="59676" y="93107"/>
                  </a:lnTo>
                  <a:lnTo>
                    <a:pt x="93246" y="59136"/>
                  </a:lnTo>
                  <a:lnTo>
                    <a:pt x="134275" y="28105"/>
                  </a:lnTo>
                  <a:lnTo>
                    <a:pt x="182766" y="16"/>
                  </a:lnTo>
                  <a:close/>
                </a:path>
                <a:path w="523875" h="390525">
                  <a:moveTo>
                    <a:pt x="491853" y="0"/>
                  </a:moveTo>
                  <a:lnTo>
                    <a:pt x="523874" y="61006"/>
                  </a:lnTo>
                  <a:lnTo>
                    <a:pt x="478921" y="87533"/>
                  </a:lnTo>
                  <a:lnTo>
                    <a:pt x="446808" y="116283"/>
                  </a:lnTo>
                  <a:lnTo>
                    <a:pt x="427537" y="147255"/>
                  </a:lnTo>
                  <a:lnTo>
                    <a:pt x="421113" y="180451"/>
                  </a:lnTo>
                  <a:lnTo>
                    <a:pt x="442060" y="184609"/>
                  </a:lnTo>
                  <a:lnTo>
                    <a:pt x="461114" y="191996"/>
                  </a:lnTo>
                  <a:lnTo>
                    <a:pt x="493539" y="216446"/>
                  </a:lnTo>
                  <a:lnTo>
                    <a:pt x="515014" y="249795"/>
                  </a:lnTo>
                  <a:lnTo>
                    <a:pt x="522172" y="288023"/>
                  </a:lnTo>
                  <a:lnTo>
                    <a:pt x="520435" y="308777"/>
                  </a:lnTo>
                  <a:lnTo>
                    <a:pt x="506535" y="345201"/>
                  </a:lnTo>
                  <a:lnTo>
                    <a:pt x="479581" y="373839"/>
                  </a:lnTo>
                  <a:lnTo>
                    <a:pt x="424469" y="390524"/>
                  </a:lnTo>
                  <a:lnTo>
                    <a:pt x="401674" y="388116"/>
                  </a:lnTo>
                  <a:lnTo>
                    <a:pt x="360830" y="368844"/>
                  </a:lnTo>
                  <a:lnTo>
                    <a:pt x="327672" y="331669"/>
                  </a:lnTo>
                  <a:lnTo>
                    <a:pt x="310409" y="284864"/>
                  </a:lnTo>
                  <a:lnTo>
                    <a:pt x="308251" y="258368"/>
                  </a:lnTo>
                  <a:lnTo>
                    <a:pt x="311997" y="212641"/>
                  </a:lnTo>
                  <a:lnTo>
                    <a:pt x="323238" y="169851"/>
                  </a:lnTo>
                  <a:lnTo>
                    <a:pt x="341972" y="130001"/>
                  </a:lnTo>
                  <a:lnTo>
                    <a:pt x="368200" y="93090"/>
                  </a:lnTo>
                  <a:lnTo>
                    <a:pt x="401923" y="59119"/>
                  </a:lnTo>
                  <a:lnTo>
                    <a:pt x="443140" y="28089"/>
                  </a:lnTo>
                  <a:lnTo>
                    <a:pt x="491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0">
            <a:extLst>
              <a:ext uri="{FF2B5EF4-FFF2-40B4-BE49-F238E27FC236}">
                <a16:creationId xmlns:a16="http://schemas.microsoft.com/office/drawing/2014/main" id="{19537CFF-D4B9-424E-AF99-E875C67E46C2}"/>
              </a:ext>
            </a:extLst>
          </p:cNvPr>
          <p:cNvSpPr txBox="1"/>
          <p:nvPr/>
        </p:nvSpPr>
        <p:spPr>
          <a:xfrm>
            <a:off x="3466299" y="996259"/>
            <a:ext cx="3981450" cy="3550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09575" marR="231140">
              <a:lnSpc>
                <a:spcPct val="108300"/>
              </a:lnSpc>
            </a:pPr>
            <a:r>
              <a:rPr sz="2250" b="1" spc="33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25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50" b="1" spc="155" dirty="0">
                <a:solidFill>
                  <a:srgbClr val="FFFFFF"/>
                </a:solidFill>
                <a:latin typeface="Trebuchet MS"/>
                <a:cs typeface="Trebuchet MS"/>
              </a:rPr>
              <a:t>чем</a:t>
            </a:r>
            <a:r>
              <a:rPr sz="225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50" b="1" spc="140" dirty="0">
                <a:solidFill>
                  <a:srgbClr val="FFFFFF"/>
                </a:solidFill>
                <a:latin typeface="Trebuchet MS"/>
                <a:cs typeface="Trebuchet MS"/>
              </a:rPr>
              <a:t>отличие </a:t>
            </a:r>
            <a:r>
              <a:rPr sz="2250" b="1" spc="155" dirty="0">
                <a:solidFill>
                  <a:srgbClr val="FFFFFF"/>
                </a:solidFill>
                <a:latin typeface="Trebuchet MS"/>
                <a:cs typeface="Trebuchet MS"/>
              </a:rPr>
              <a:t>простого</a:t>
            </a:r>
            <a:r>
              <a:rPr sz="225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50" b="1" spc="175" dirty="0">
                <a:solidFill>
                  <a:srgbClr val="FFFFFF"/>
                </a:solidFill>
                <a:latin typeface="Trebuchet MS"/>
                <a:cs typeface="Trebuchet MS"/>
              </a:rPr>
              <a:t>кредита</a:t>
            </a:r>
            <a:r>
              <a:rPr sz="225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50" b="1" spc="80" dirty="0">
                <a:solidFill>
                  <a:srgbClr val="FFFFFF"/>
                </a:solidFill>
                <a:latin typeface="Trebuchet MS"/>
                <a:cs typeface="Trebuchet MS"/>
              </a:rPr>
              <a:t>от </a:t>
            </a:r>
            <a:r>
              <a:rPr sz="2250" b="1" spc="145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образовательного </a:t>
            </a:r>
            <a:r>
              <a:rPr sz="2250" b="1" spc="175" dirty="0">
                <a:solidFill>
                  <a:srgbClr val="FFFFFF"/>
                </a:solidFill>
                <a:latin typeface="Trebuchet MS"/>
                <a:cs typeface="Trebuchet MS"/>
              </a:rPr>
              <a:t>кредита</a:t>
            </a:r>
            <a:r>
              <a:rPr sz="225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50" b="1" spc="11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2250" b="1" spc="150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государственной </a:t>
            </a:r>
            <a:r>
              <a:rPr sz="2250" b="1" spc="200" dirty="0">
                <a:solidFill>
                  <a:srgbClr val="FFFFFF"/>
                </a:solidFill>
                <a:latin typeface="Trebuchet MS"/>
                <a:cs typeface="Trebuchet MS"/>
              </a:rPr>
              <a:t>поддержкой?</a:t>
            </a:r>
            <a:endParaRPr sz="225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4289EB0-CA7C-4A9C-9D9C-C9A8F55BEE82}"/>
              </a:ext>
            </a:extLst>
          </p:cNvPr>
          <p:cNvSpPr/>
          <p:nvPr/>
        </p:nvSpPr>
        <p:spPr>
          <a:xfrm>
            <a:off x="1090255" y="5376208"/>
            <a:ext cx="13318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7620" marR="5080" algn="just">
              <a:lnSpc>
                <a:spcPct val="100200"/>
              </a:lnSpc>
              <a:spcBef>
                <a:spcPts val="95"/>
              </a:spcBef>
            </a:pPr>
            <a:r>
              <a:rPr lang="ru-R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</a:t>
            </a:r>
            <a:r>
              <a:rPr lang="ru-RU"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</a:t>
            </a:r>
            <a:r>
              <a:rPr lang="ru-RU"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наличными,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потратить</a:t>
            </a:r>
            <a:r>
              <a:rPr lang="ru-RU"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</a:t>
            </a:r>
            <a:r>
              <a:rPr lang="ru-RU"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  <a:r>
              <a:rPr lang="ru-RU"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господдержкой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целевой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кредит,</a:t>
            </a:r>
            <a:r>
              <a:rPr lang="ru-RU"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оплачивает</a:t>
            </a:r>
            <a:r>
              <a:rPr lang="ru-RU"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образовательной</a:t>
            </a:r>
            <a:r>
              <a:rPr lang="ru-RU" sz="2400" b="1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E6720E3-CA61-46D8-AB97-3AE6398A38AA}"/>
              </a:ext>
            </a:extLst>
          </p:cNvPr>
          <p:cNvSpPr/>
          <p:nvPr/>
        </p:nvSpPr>
        <p:spPr>
          <a:xfrm>
            <a:off x="7814314" y="1288901"/>
            <a:ext cx="71353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9685" algn="just">
              <a:lnSpc>
                <a:spcPct val="995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процентной</a:t>
            </a:r>
            <a:r>
              <a:rPr lang="ru-RU"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ставке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обучающегося: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  <a:r>
              <a:rPr lang="ru-R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рынке</a:t>
            </a:r>
            <a:r>
              <a:rPr lang="ru-RU"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28%,</a:t>
            </a:r>
            <a:r>
              <a:rPr lang="ru-RU"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ставкой</a:t>
            </a:r>
            <a:r>
              <a:rPr lang="ru-R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3%, </a:t>
            </a:r>
            <a:r>
              <a:rPr lang="ru-RU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оставшуюся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погашает</a:t>
            </a:r>
            <a:r>
              <a:rPr lang="ru-RU"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09575" algn="just">
              <a:lnSpc>
                <a:spcPct val="100299"/>
              </a:lnSpc>
              <a:spcBef>
                <a:spcPts val="25"/>
              </a:spcBef>
            </a:pPr>
            <a:r>
              <a:rPr lang="ru-R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кредитом</a:t>
            </a:r>
            <a:r>
              <a:rPr lang="ru-R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погашать</a:t>
            </a:r>
            <a:r>
              <a:rPr lang="ru-R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длительного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ru-RU"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</a:t>
            </a:r>
            <a:r>
              <a:rPr lang="ru-RU" sz="24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  <a:r>
              <a:rPr lang="ru-RU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необременительными</a:t>
            </a:r>
            <a:r>
              <a:rPr lang="ru-RU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lang="ru-RU" sz="24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2ABA14C8-622E-4E04-8351-F22EDE6DAF28}"/>
              </a:ext>
            </a:extLst>
          </p:cNvPr>
          <p:cNvSpPr/>
          <p:nvPr/>
        </p:nvSpPr>
        <p:spPr>
          <a:xfrm>
            <a:off x="14949635" y="1005912"/>
            <a:ext cx="6674157" cy="5399999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BD42701-0360-4F38-A543-4A3986F04A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57E052-1A88-4D52-9168-C2B4588FC5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3744F9A-A1ED-47A8-B47D-940D0BC5660C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62F3A8AC-A0FC-48A5-ACD6-2A13DAFA0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CAEC2813-0C45-42F1-8CA5-6DE8B7E7349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09191ED0-0B78-4BD7-87CC-223943B635DD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F0F21A0-F72B-459E-9A68-7552A7B506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04225C01-79BA-48CC-8352-21284AC6B7D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32494733-0E78-4559-AFCE-1D77027DF7EC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9B89CE6-6A4E-4E55-9E40-C9CDD89C18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7DF1370B-9100-4FD5-A8D8-C046A01470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7D1E41-7686-4D32-BA23-D1392C2E6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" y="220382"/>
            <a:ext cx="4469520" cy="90055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537C38B-178E-4284-9275-B897454F1FB4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414AEE-C6CE-420E-B9DE-7EE19F305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46" y="402807"/>
            <a:ext cx="2144001" cy="704877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D46D5553-07DB-4777-A5BA-EE1DEA7BA360}"/>
              </a:ext>
            </a:extLst>
          </p:cNvPr>
          <p:cNvSpPr/>
          <p:nvPr/>
        </p:nvSpPr>
        <p:spPr>
          <a:xfrm>
            <a:off x="15316200" y="1823275"/>
            <a:ext cx="5400000" cy="4342324"/>
          </a:xfrm>
          <a:custGeom>
            <a:avLst/>
            <a:gdLst/>
            <a:ahLst/>
            <a:cxnLst/>
            <a:rect l="l" t="t" r="r" b="b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509F3BFE-4560-4172-99B3-ADF12833EB1F}"/>
              </a:ext>
            </a:extLst>
          </p:cNvPr>
          <p:cNvSpPr/>
          <p:nvPr/>
        </p:nvSpPr>
        <p:spPr>
          <a:xfrm>
            <a:off x="3398648" y="1351812"/>
            <a:ext cx="4469520" cy="5636414"/>
          </a:xfrm>
          <a:custGeom>
            <a:avLst/>
            <a:gdLst/>
            <a:ahLst/>
            <a:cxnLst/>
            <a:rect l="l" t="t" r="r" b="b"/>
            <a:pathLst>
              <a:path w="4016375" h="6134100">
                <a:moveTo>
                  <a:pt x="4016082" y="6134099"/>
                </a:moveTo>
                <a:lnTo>
                  <a:pt x="0" y="6134099"/>
                </a:lnTo>
                <a:lnTo>
                  <a:pt x="0" y="0"/>
                </a:lnTo>
                <a:lnTo>
                  <a:pt x="4016082" y="0"/>
                </a:lnTo>
                <a:lnTo>
                  <a:pt x="4016082" y="6134099"/>
                </a:lnTo>
                <a:close/>
              </a:path>
            </a:pathLst>
          </a:custGeom>
          <a:solidFill>
            <a:srgbClr val="1B4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4285DD85-A114-4A16-9D7A-641EB7C9BEC6}"/>
              </a:ext>
            </a:extLst>
          </p:cNvPr>
          <p:cNvSpPr txBox="1"/>
          <p:nvPr/>
        </p:nvSpPr>
        <p:spPr>
          <a:xfrm>
            <a:off x="3482914" y="1777049"/>
            <a:ext cx="4309170" cy="45916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815">
              <a:lnSpc>
                <a:spcPct val="99700"/>
              </a:lnSpc>
              <a:spcBef>
                <a:spcPts val="105"/>
              </a:spcBef>
            </a:pPr>
            <a:r>
              <a:rPr sz="2000" b="1" spc="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sz="20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sz="200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sz="2000" b="1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200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 образовательный</a:t>
            </a:r>
            <a:r>
              <a:rPr sz="20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основании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sz="20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sz="20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sz="2000" spc="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</a:t>
            </a:r>
            <a:r>
              <a:rPr sz="2000" spc="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платных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0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950"/>
              </a:lnSpc>
            </a:pP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010">
              <a:lnSpc>
                <a:spcPct val="100000"/>
              </a:lnSpc>
              <a:spcBef>
                <a:spcPts val="45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000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  <a:r>
              <a:rPr sz="2000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sz="20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20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</a:t>
            </a:r>
            <a:r>
              <a:rPr sz="20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r>
              <a:rPr sz="20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(перейти</a:t>
            </a:r>
            <a:r>
              <a:rPr sz="20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sz="20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коду),</a:t>
            </a:r>
            <a:r>
              <a:rPr sz="2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перезвонит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B8D38FD8-59F5-4041-AA3C-4DC47040CD7F}"/>
              </a:ext>
            </a:extLst>
          </p:cNvPr>
          <p:cNvSpPr txBox="1"/>
          <p:nvPr/>
        </p:nvSpPr>
        <p:spPr>
          <a:xfrm>
            <a:off x="6883796" y="500009"/>
            <a:ext cx="169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1BBA2B"/>
                </a:solidFill>
                <a:latin typeface="Trebuchet MS"/>
                <a:cs typeface="Trebuchet MS"/>
              </a:rPr>
              <a:t>03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6" name="object 14">
            <a:extLst>
              <a:ext uri="{FF2B5EF4-FFF2-40B4-BE49-F238E27FC236}">
                <a16:creationId xmlns:a16="http://schemas.microsoft.com/office/drawing/2014/main" id="{266294E5-0692-43BD-BC70-4AE841C28638}"/>
              </a:ext>
            </a:extLst>
          </p:cNvPr>
          <p:cNvGrpSpPr/>
          <p:nvPr/>
        </p:nvGrpSpPr>
        <p:grpSpPr>
          <a:xfrm>
            <a:off x="-14638630" y="4847299"/>
            <a:ext cx="16114147" cy="4401340"/>
            <a:chOff x="590581" y="6413183"/>
            <a:chExt cx="6562693" cy="1554489"/>
          </a:xfrm>
        </p:grpSpPr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5984F27D-BDA8-45D1-837B-B857E59E4B1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5100" y="6413183"/>
              <a:ext cx="638174" cy="638174"/>
            </a:xfrm>
            <a:prstGeom prst="rect">
              <a:avLst/>
            </a:prstGeom>
          </p:spPr>
        </p:pic>
        <p:sp>
          <p:nvSpPr>
            <p:cNvPr id="39" name="object 17">
              <a:extLst>
                <a:ext uri="{FF2B5EF4-FFF2-40B4-BE49-F238E27FC236}">
                  <a16:creationId xmlns:a16="http://schemas.microsoft.com/office/drawing/2014/main" id="{8C33F704-05A0-407D-A533-709393FEB5C2}"/>
                </a:ext>
              </a:extLst>
            </p:cNvPr>
            <p:cNvSpPr/>
            <p:nvPr/>
          </p:nvSpPr>
          <p:spPr>
            <a:xfrm>
              <a:off x="590581" y="7624772"/>
              <a:ext cx="238125" cy="342900"/>
            </a:xfrm>
            <a:custGeom>
              <a:avLst/>
              <a:gdLst/>
              <a:ahLst/>
              <a:cxnLst/>
              <a:rect l="l" t="t" r="r" b="b"/>
              <a:pathLst>
                <a:path w="238125" h="342900">
                  <a:moveTo>
                    <a:pt x="183175" y="280717"/>
                  </a:moveTo>
                  <a:lnTo>
                    <a:pt x="57942" y="280717"/>
                  </a:lnTo>
                  <a:lnTo>
                    <a:pt x="55018" y="277802"/>
                  </a:lnTo>
                  <a:lnTo>
                    <a:pt x="55018" y="270473"/>
                  </a:lnTo>
                  <a:lnTo>
                    <a:pt x="57942" y="267504"/>
                  </a:lnTo>
                  <a:lnTo>
                    <a:pt x="183175" y="267504"/>
                  </a:lnTo>
                  <a:lnTo>
                    <a:pt x="186110" y="270473"/>
                  </a:lnTo>
                  <a:lnTo>
                    <a:pt x="186078" y="277802"/>
                  </a:lnTo>
                  <a:lnTo>
                    <a:pt x="183175" y="280717"/>
                  </a:lnTo>
                  <a:close/>
                </a:path>
                <a:path w="238125" h="342900">
                  <a:moveTo>
                    <a:pt x="183175" y="305663"/>
                  </a:moveTo>
                  <a:lnTo>
                    <a:pt x="57942" y="305663"/>
                  </a:lnTo>
                  <a:lnTo>
                    <a:pt x="55018" y="302694"/>
                  </a:lnTo>
                  <a:lnTo>
                    <a:pt x="55018" y="295386"/>
                  </a:lnTo>
                  <a:lnTo>
                    <a:pt x="57942" y="292418"/>
                  </a:lnTo>
                  <a:lnTo>
                    <a:pt x="183175" y="292418"/>
                  </a:lnTo>
                  <a:lnTo>
                    <a:pt x="186110" y="295386"/>
                  </a:lnTo>
                  <a:lnTo>
                    <a:pt x="186078" y="302694"/>
                  </a:lnTo>
                  <a:lnTo>
                    <a:pt x="183175" y="305663"/>
                  </a:lnTo>
                  <a:close/>
                </a:path>
                <a:path w="238125" h="342900">
                  <a:moveTo>
                    <a:pt x="164490" y="327930"/>
                  </a:moveTo>
                  <a:lnTo>
                    <a:pt x="75593" y="327930"/>
                  </a:lnTo>
                  <a:lnTo>
                    <a:pt x="72775" y="325090"/>
                  </a:lnTo>
                  <a:lnTo>
                    <a:pt x="72775" y="318050"/>
                  </a:lnTo>
                  <a:lnTo>
                    <a:pt x="75593" y="315210"/>
                  </a:lnTo>
                  <a:lnTo>
                    <a:pt x="164490" y="315210"/>
                  </a:lnTo>
                  <a:lnTo>
                    <a:pt x="167319" y="318050"/>
                  </a:lnTo>
                  <a:lnTo>
                    <a:pt x="167330" y="325090"/>
                  </a:lnTo>
                  <a:lnTo>
                    <a:pt x="164490" y="327930"/>
                  </a:lnTo>
                  <a:close/>
                </a:path>
                <a:path w="238125" h="342900">
                  <a:moveTo>
                    <a:pt x="157280" y="342899"/>
                  </a:moveTo>
                  <a:lnTo>
                    <a:pt x="82803" y="342899"/>
                  </a:lnTo>
                  <a:lnTo>
                    <a:pt x="82803" y="334166"/>
                  </a:lnTo>
                  <a:lnTo>
                    <a:pt x="77842" y="327930"/>
                  </a:lnTo>
                  <a:lnTo>
                    <a:pt x="162242" y="327930"/>
                  </a:lnTo>
                  <a:lnTo>
                    <a:pt x="157280" y="334166"/>
                  </a:lnTo>
                  <a:lnTo>
                    <a:pt x="157280" y="342899"/>
                  </a:lnTo>
                  <a:close/>
                </a:path>
                <a:path w="238125" h="342900">
                  <a:moveTo>
                    <a:pt x="98892" y="259821"/>
                  </a:moveTo>
                  <a:lnTo>
                    <a:pt x="59727" y="259821"/>
                  </a:lnTo>
                  <a:lnTo>
                    <a:pt x="59875" y="225482"/>
                  </a:lnTo>
                  <a:lnTo>
                    <a:pt x="59727" y="225482"/>
                  </a:lnTo>
                  <a:lnTo>
                    <a:pt x="35434" y="206755"/>
                  </a:lnTo>
                  <a:lnTo>
                    <a:pt x="16528" y="182240"/>
                  </a:lnTo>
                  <a:lnTo>
                    <a:pt x="4325" y="153217"/>
                  </a:lnTo>
                  <a:lnTo>
                    <a:pt x="0" y="120840"/>
                  </a:lnTo>
                  <a:lnTo>
                    <a:pt x="9354" y="73804"/>
                  </a:lnTo>
                  <a:lnTo>
                    <a:pt x="34864" y="35393"/>
                  </a:lnTo>
                  <a:lnTo>
                    <a:pt x="72703" y="9496"/>
                  </a:lnTo>
                  <a:lnTo>
                    <a:pt x="119044" y="0"/>
                  </a:lnTo>
                  <a:lnTo>
                    <a:pt x="165387" y="9496"/>
                  </a:lnTo>
                  <a:lnTo>
                    <a:pt x="203230" y="35393"/>
                  </a:lnTo>
                  <a:lnTo>
                    <a:pt x="228750" y="73804"/>
                  </a:lnTo>
                  <a:lnTo>
                    <a:pt x="236720" y="113799"/>
                  </a:lnTo>
                  <a:lnTo>
                    <a:pt x="84535" y="113799"/>
                  </a:lnTo>
                  <a:lnTo>
                    <a:pt x="80863" y="114300"/>
                  </a:lnTo>
                  <a:lnTo>
                    <a:pt x="72785" y="117408"/>
                  </a:lnTo>
                  <a:lnTo>
                    <a:pt x="64707" y="125535"/>
                  </a:lnTo>
                  <a:lnTo>
                    <a:pt x="61157" y="140578"/>
                  </a:lnTo>
                  <a:lnTo>
                    <a:pt x="61075" y="144779"/>
                  </a:lnTo>
                  <a:lnTo>
                    <a:pt x="64244" y="152761"/>
                  </a:lnTo>
                  <a:lnTo>
                    <a:pt x="64295" y="152890"/>
                  </a:lnTo>
                  <a:lnTo>
                    <a:pt x="75349" y="161001"/>
                  </a:lnTo>
                  <a:lnTo>
                    <a:pt x="98891" y="164688"/>
                  </a:lnTo>
                  <a:lnTo>
                    <a:pt x="98892" y="259821"/>
                  </a:lnTo>
                  <a:close/>
                </a:path>
                <a:path w="238125" h="342900">
                  <a:moveTo>
                    <a:pt x="130730" y="153822"/>
                  </a:moveTo>
                  <a:lnTo>
                    <a:pt x="111686" y="153822"/>
                  </a:lnTo>
                  <a:lnTo>
                    <a:pt x="111666" y="137054"/>
                  </a:lnTo>
                  <a:lnTo>
                    <a:pt x="109369" y="127580"/>
                  </a:lnTo>
                  <a:lnTo>
                    <a:pt x="101443" y="118106"/>
                  </a:lnTo>
                  <a:lnTo>
                    <a:pt x="84534" y="113799"/>
                  </a:lnTo>
                  <a:lnTo>
                    <a:pt x="157913" y="113799"/>
                  </a:lnTo>
                  <a:lnTo>
                    <a:pt x="140987" y="118106"/>
                  </a:lnTo>
                  <a:lnTo>
                    <a:pt x="133051" y="127580"/>
                  </a:lnTo>
                  <a:lnTo>
                    <a:pt x="130751" y="137054"/>
                  </a:lnTo>
                  <a:lnTo>
                    <a:pt x="130730" y="153822"/>
                  </a:lnTo>
                  <a:close/>
                </a:path>
                <a:path w="238125" h="342900">
                  <a:moveTo>
                    <a:pt x="183302" y="259821"/>
                  </a:moveTo>
                  <a:lnTo>
                    <a:pt x="143556" y="259821"/>
                  </a:lnTo>
                  <a:lnTo>
                    <a:pt x="143556" y="164688"/>
                  </a:lnTo>
                  <a:lnTo>
                    <a:pt x="167081" y="161001"/>
                  </a:lnTo>
                  <a:lnTo>
                    <a:pt x="178137" y="152890"/>
                  </a:lnTo>
                  <a:lnTo>
                    <a:pt x="181367" y="144779"/>
                  </a:lnTo>
                  <a:lnTo>
                    <a:pt x="181291" y="140578"/>
                  </a:lnTo>
                  <a:lnTo>
                    <a:pt x="177736" y="125535"/>
                  </a:lnTo>
                  <a:lnTo>
                    <a:pt x="169652" y="117408"/>
                  </a:lnTo>
                  <a:lnTo>
                    <a:pt x="161574" y="114300"/>
                  </a:lnTo>
                  <a:lnTo>
                    <a:pt x="157913" y="113799"/>
                  </a:lnTo>
                  <a:lnTo>
                    <a:pt x="236720" y="113799"/>
                  </a:lnTo>
                  <a:lnTo>
                    <a:pt x="223022" y="179701"/>
                  </a:lnTo>
                  <a:lnTo>
                    <a:pt x="183302" y="222469"/>
                  </a:lnTo>
                  <a:lnTo>
                    <a:pt x="183302" y="259821"/>
                  </a:lnTo>
                  <a:close/>
                </a:path>
                <a:path w="238125" h="342900">
                  <a:moveTo>
                    <a:pt x="99683" y="152761"/>
                  </a:moveTo>
                  <a:lnTo>
                    <a:pt x="83078" y="150320"/>
                  </a:lnTo>
                  <a:lnTo>
                    <a:pt x="75305" y="145472"/>
                  </a:lnTo>
                  <a:lnTo>
                    <a:pt x="73063" y="140724"/>
                  </a:lnTo>
                  <a:lnTo>
                    <a:pt x="73049" y="138585"/>
                  </a:lnTo>
                  <a:lnTo>
                    <a:pt x="74300" y="125535"/>
                  </a:lnTo>
                  <a:lnTo>
                    <a:pt x="74358" y="124933"/>
                  </a:lnTo>
                  <a:lnTo>
                    <a:pt x="85062" y="124408"/>
                  </a:lnTo>
                  <a:lnTo>
                    <a:pt x="101773" y="124933"/>
                  </a:lnTo>
                  <a:lnTo>
                    <a:pt x="99683" y="140578"/>
                  </a:lnTo>
                  <a:lnTo>
                    <a:pt x="99683" y="152761"/>
                  </a:lnTo>
                  <a:close/>
                </a:path>
                <a:path w="238125" h="342900">
                  <a:moveTo>
                    <a:pt x="142712" y="152761"/>
                  </a:moveTo>
                  <a:lnTo>
                    <a:pt x="142712" y="140578"/>
                  </a:lnTo>
                  <a:lnTo>
                    <a:pt x="140712" y="125535"/>
                  </a:lnTo>
                  <a:lnTo>
                    <a:pt x="140633" y="124933"/>
                  </a:lnTo>
                  <a:lnTo>
                    <a:pt x="157344" y="124408"/>
                  </a:lnTo>
                  <a:lnTo>
                    <a:pt x="168058" y="124933"/>
                  </a:lnTo>
                  <a:lnTo>
                    <a:pt x="169357" y="138585"/>
                  </a:lnTo>
                  <a:lnTo>
                    <a:pt x="169344" y="140724"/>
                  </a:lnTo>
                  <a:lnTo>
                    <a:pt x="167105" y="145472"/>
                  </a:lnTo>
                  <a:lnTo>
                    <a:pt x="159335" y="150320"/>
                  </a:lnTo>
                  <a:lnTo>
                    <a:pt x="142712" y="152761"/>
                  </a:lnTo>
                  <a:close/>
                </a:path>
                <a:path w="238125" h="342900">
                  <a:moveTo>
                    <a:pt x="130730" y="259821"/>
                  </a:moveTo>
                  <a:lnTo>
                    <a:pt x="111686" y="259821"/>
                  </a:lnTo>
                  <a:lnTo>
                    <a:pt x="111686" y="164152"/>
                  </a:lnTo>
                  <a:lnTo>
                    <a:pt x="130730" y="164152"/>
                  </a:lnTo>
                  <a:lnTo>
                    <a:pt x="130730" y="259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5">
            <a:extLst>
              <a:ext uri="{FF2B5EF4-FFF2-40B4-BE49-F238E27FC236}">
                <a16:creationId xmlns:a16="http://schemas.microsoft.com/office/drawing/2014/main" id="{DC7B6FD9-B1B6-4B41-AD39-FA1BD1160EA0}"/>
              </a:ext>
            </a:extLst>
          </p:cNvPr>
          <p:cNvSpPr/>
          <p:nvPr/>
        </p:nvSpPr>
        <p:spPr>
          <a:xfrm>
            <a:off x="8692479" y="1262385"/>
            <a:ext cx="5971466" cy="5636414"/>
          </a:xfrm>
          <a:custGeom>
            <a:avLst/>
            <a:gdLst/>
            <a:ahLst/>
            <a:cxnLst/>
            <a:rect l="l" t="t" r="r" b="b"/>
            <a:pathLst>
              <a:path w="4016375" h="6134100">
                <a:moveTo>
                  <a:pt x="4016082" y="6134099"/>
                </a:moveTo>
                <a:lnTo>
                  <a:pt x="0" y="6134099"/>
                </a:lnTo>
                <a:lnTo>
                  <a:pt x="0" y="0"/>
                </a:lnTo>
                <a:lnTo>
                  <a:pt x="4016082" y="0"/>
                </a:lnTo>
                <a:lnTo>
                  <a:pt x="4016082" y="6134099"/>
                </a:lnTo>
                <a:close/>
              </a:path>
            </a:pathLst>
          </a:custGeom>
          <a:solidFill>
            <a:srgbClr val="1B4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D8EE75-162C-42BA-AE50-541DFD85B7EF}"/>
              </a:ext>
            </a:extLst>
          </p:cNvPr>
          <p:cNvSpPr/>
          <p:nvPr/>
        </p:nvSpPr>
        <p:spPr>
          <a:xfrm>
            <a:off x="8806779" y="1777049"/>
            <a:ext cx="5742866" cy="45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80"/>
              </a:spcBef>
            </a:pPr>
            <a:r>
              <a:rPr lang="ru-RU" sz="2000" b="1" spc="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20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</a:t>
            </a:r>
            <a:r>
              <a:rPr lang="ru-RU"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r>
              <a:rPr lang="ru-RU" sz="20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2000" b="1" spc="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lang="ru-RU" sz="20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>
              <a:lnSpc>
                <a:spcPct val="102699"/>
              </a:lnSpc>
              <a:spcBef>
                <a:spcPts val="80"/>
              </a:spcBef>
            </a:pPr>
            <a:r>
              <a:rPr lang="ru-RU" sz="2000" b="1" spc="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ru-RU" sz="2000" b="1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поддержкой?</a:t>
            </a:r>
          </a:p>
          <a:p>
            <a:pPr marL="12700" marR="5080">
              <a:lnSpc>
                <a:spcPct val="102699"/>
              </a:lnSpc>
              <a:spcBef>
                <a:spcPts val="80"/>
              </a:spcBef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2699"/>
              </a:lnSpc>
              <a:spcBef>
                <a:spcPts val="80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20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</a:t>
            </a:r>
            <a:r>
              <a:rPr lang="ru-RU" sz="2000" spc="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платных</a:t>
            </a:r>
            <a:r>
              <a:rPr lang="ru-RU" sz="20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0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</a:t>
            </a:r>
            <a:r>
              <a:rPr lang="ru-RU" sz="20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подписанный</a:t>
            </a:r>
            <a:r>
              <a:rPr lang="ru-RU" sz="2000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представителем</a:t>
            </a:r>
            <a:r>
              <a:rPr lang="ru-RU" sz="2000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000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(оригинал</a:t>
            </a:r>
            <a:r>
              <a:rPr lang="ru-RU" sz="20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заверенная</a:t>
            </a:r>
            <a:r>
              <a:rPr lang="ru-RU" sz="20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печатью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подписью)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2699"/>
              </a:lnSpc>
              <a:spcBef>
                <a:spcPts val="80"/>
              </a:spcBef>
            </a:pP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sz="20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отметкой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</a:t>
            </a:r>
            <a:r>
              <a:rPr lang="ru-RU" sz="2000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если нет постоянной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регистрации)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Квитанция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суммой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20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20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5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3744F9A-A1ED-47A8-B47D-940D0BC5660C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62F3A8AC-A0FC-48A5-ACD6-2A13DAFA0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CAEC2813-0C45-42F1-8CA5-6DE8B7E7349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09191ED0-0B78-4BD7-87CC-223943B635DD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F0F21A0-F72B-459E-9A68-7552A7B506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04225C01-79BA-48CC-8352-21284AC6B7D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32494733-0E78-4559-AFCE-1D77027DF7EC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9B89CE6-6A4E-4E55-9E40-C9CDD89C18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7DF1370B-9100-4FD5-A8D8-C046A01470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2537C38B-178E-4284-9275-B897454F1FB4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0EE0FCFD-B16C-41D1-A19E-0CA40ABBEA1A}"/>
              </a:ext>
            </a:extLst>
          </p:cNvPr>
          <p:cNvSpPr/>
          <p:nvPr/>
        </p:nvSpPr>
        <p:spPr>
          <a:xfrm>
            <a:off x="15114837" y="1344338"/>
            <a:ext cx="5802726" cy="4626524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581FC2D4-9808-41E0-9A85-06F66315D3B8}"/>
              </a:ext>
            </a:extLst>
          </p:cNvPr>
          <p:cNvSpPr/>
          <p:nvPr/>
        </p:nvSpPr>
        <p:spPr>
          <a:xfrm>
            <a:off x="3733800" y="1531359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571500" y="571500"/>
                </a:moveTo>
                <a:lnTo>
                  <a:pt x="0" y="571500"/>
                </a:lnTo>
                <a:lnTo>
                  <a:pt x="0" y="0"/>
                </a:lnTo>
                <a:lnTo>
                  <a:pt x="571500" y="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1B4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1003DCF-D118-4C4B-A3FB-A4F7A65D2182}"/>
              </a:ext>
            </a:extLst>
          </p:cNvPr>
          <p:cNvSpPr/>
          <p:nvPr/>
        </p:nvSpPr>
        <p:spPr>
          <a:xfrm>
            <a:off x="3733800" y="3213181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571500" y="571500"/>
                </a:moveTo>
                <a:lnTo>
                  <a:pt x="0" y="571500"/>
                </a:lnTo>
                <a:lnTo>
                  <a:pt x="0" y="0"/>
                </a:lnTo>
                <a:lnTo>
                  <a:pt x="571500" y="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1B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CD6CC71A-4448-43A1-AFD4-D12B4AEBEEB7}"/>
              </a:ext>
            </a:extLst>
          </p:cNvPr>
          <p:cNvSpPr/>
          <p:nvPr/>
        </p:nvSpPr>
        <p:spPr>
          <a:xfrm>
            <a:off x="3732040" y="4895003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571500" y="571500"/>
                </a:moveTo>
                <a:lnTo>
                  <a:pt x="0" y="571500"/>
                </a:lnTo>
                <a:lnTo>
                  <a:pt x="0" y="0"/>
                </a:lnTo>
                <a:lnTo>
                  <a:pt x="571500" y="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1B4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BFD2D39B-E6B1-4D30-B7A2-C49ABB53B6AD}"/>
              </a:ext>
            </a:extLst>
          </p:cNvPr>
          <p:cNvSpPr/>
          <p:nvPr/>
        </p:nvSpPr>
        <p:spPr>
          <a:xfrm>
            <a:off x="3732040" y="6269757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571500" y="571500"/>
                </a:moveTo>
                <a:lnTo>
                  <a:pt x="0" y="571500"/>
                </a:lnTo>
                <a:lnTo>
                  <a:pt x="0" y="0"/>
                </a:lnTo>
                <a:lnTo>
                  <a:pt x="571500" y="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1B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A7E8AC41-3129-48BE-AC05-18D2ED1CB68B}"/>
              </a:ext>
            </a:extLst>
          </p:cNvPr>
          <p:cNvSpPr txBox="1"/>
          <p:nvPr/>
        </p:nvSpPr>
        <p:spPr>
          <a:xfrm>
            <a:off x="4870185" y="1458898"/>
            <a:ext cx="8365902" cy="16389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617855" algn="just">
              <a:spcBef>
                <a:spcPts val="340"/>
              </a:spcBef>
            </a:pPr>
            <a:r>
              <a:rPr sz="16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</a:t>
            </a:r>
            <a:r>
              <a:rPr sz="1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sz="1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документы?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5" marR="1038860" algn="just">
              <a:spcBef>
                <a:spcPts val="525"/>
              </a:spcBef>
            </a:pP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</a:t>
            </a:r>
            <a:r>
              <a:rPr sz="1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sz="1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необходимы: </a:t>
            </a:r>
            <a:endParaRPr lang="ru-RU" sz="16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785" marR="1038860" indent="-285750" algn="just"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законного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6095" indent="-285750" algn="just">
              <a:buFont typeface="Arial" panose="020B0604020202020204" pitchFamily="34" charset="0"/>
              <a:buChar char="•"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6095" indent="-285750" algn="just">
              <a:buFont typeface="Arial" panose="020B0604020202020204" pitchFamily="34" charset="0"/>
              <a:buChar char="•"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законного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200" dirty="0">
              <a:latin typeface="Verdan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B771E0-1526-4B83-84D2-8FCB32AC5F71}"/>
              </a:ext>
            </a:extLst>
          </p:cNvPr>
          <p:cNvSpPr/>
          <p:nvPr/>
        </p:nvSpPr>
        <p:spPr>
          <a:xfrm>
            <a:off x="4803167" y="5856302"/>
            <a:ext cx="6556133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 marR="290830" algn="just"/>
            <a:r>
              <a:rPr lang="ru-RU" sz="1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</a:t>
            </a:r>
            <a:r>
              <a:rPr lang="ru-RU"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  <a:r>
              <a:rPr lang="ru-RU"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6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поддержкой?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820" marR="216535" algn="just">
              <a:spcBef>
                <a:spcPts val="52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lang="ru-RU"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</a:t>
            </a:r>
            <a:r>
              <a:rPr lang="ru-RU"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(двух)</a:t>
            </a:r>
            <a:r>
              <a:rPr lang="ru-RU"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(первой</a:t>
            </a:r>
            <a:r>
              <a:rPr lang="ru-RU"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8ACC0B-5D8C-49BF-A7F7-0F8C68EFE163}"/>
              </a:ext>
            </a:extLst>
          </p:cNvPr>
          <p:cNvSpPr/>
          <p:nvPr/>
        </p:nvSpPr>
        <p:spPr>
          <a:xfrm>
            <a:off x="4764191" y="4755158"/>
            <a:ext cx="7335269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 marR="26034" algn="just"/>
            <a:r>
              <a:rPr lang="ru-RU" sz="1600" b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одобрили,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790" algn="just">
              <a:spcBef>
                <a:spcPts val="28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4E8D24-557B-4C00-BE0D-9EAA43DCE3F5}"/>
              </a:ext>
            </a:extLst>
          </p:cNvPr>
          <p:cNvSpPr/>
          <p:nvPr/>
        </p:nvSpPr>
        <p:spPr>
          <a:xfrm>
            <a:off x="4764191" y="3097808"/>
            <a:ext cx="922921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69" algn="just"/>
            <a:r>
              <a:rPr lang="ru-RU" sz="18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740" marR="5080" algn="just">
              <a:spcBef>
                <a:spcPts val="600"/>
              </a:spcBef>
            </a:pP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параметров.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лояльнее,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кредитования.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незакрытых </a:t>
            </a:r>
            <a:r>
              <a:rPr lang="ru-RU" sz="1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просроченных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кредитов,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беспокойства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ru-RU"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D03525-4B74-463B-938D-063A192D7B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9C32533-CD22-453F-B160-EFB37F2BA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3744F9A-A1ED-47A8-B47D-940D0BC5660C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62F3A8AC-A0FC-48A5-ACD6-2A13DAFA0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CAEC2813-0C45-42F1-8CA5-6DE8B7E7349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09191ED0-0B78-4BD7-87CC-223943B635DD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F0F21A0-F72B-459E-9A68-7552A7B506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04225C01-79BA-48CC-8352-21284AC6B7D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32494733-0E78-4559-AFCE-1D77027DF7EC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9B89CE6-6A4E-4E55-9E40-C9CDD89C18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7DF1370B-9100-4FD5-A8D8-C046A01470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2537C38B-178E-4284-9275-B897454F1FB4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0EE0FCFD-B16C-41D1-A19E-0CA40ABBEA1A}"/>
              </a:ext>
            </a:extLst>
          </p:cNvPr>
          <p:cNvSpPr/>
          <p:nvPr/>
        </p:nvSpPr>
        <p:spPr>
          <a:xfrm>
            <a:off x="15114837" y="1344338"/>
            <a:ext cx="5802726" cy="4626524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object 2">
            <a:extLst>
              <a:ext uri="{FF2B5EF4-FFF2-40B4-BE49-F238E27FC236}">
                <a16:creationId xmlns:a16="http://schemas.microsoft.com/office/drawing/2014/main" id="{C6F2DD91-238F-4BFB-9FB3-B44BBEFB3533}"/>
              </a:ext>
            </a:extLst>
          </p:cNvPr>
          <p:cNvGrpSpPr/>
          <p:nvPr/>
        </p:nvGrpSpPr>
        <p:grpSpPr>
          <a:xfrm>
            <a:off x="1966852" y="614119"/>
            <a:ext cx="13112884" cy="6435161"/>
            <a:chOff x="421916" y="758299"/>
            <a:chExt cx="11770465" cy="5102751"/>
          </a:xfrm>
        </p:grpSpPr>
        <p:pic>
          <p:nvPicPr>
            <p:cNvPr id="29" name="object 3">
              <a:extLst>
                <a:ext uri="{FF2B5EF4-FFF2-40B4-BE49-F238E27FC236}">
                  <a16:creationId xmlns:a16="http://schemas.microsoft.com/office/drawing/2014/main" id="{1FE1E8B7-A5F8-44B7-B44B-177AD51369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8836" y="2971800"/>
              <a:ext cx="4689348" cy="2869691"/>
            </a:xfrm>
            <a:prstGeom prst="rect">
              <a:avLst/>
            </a:prstGeom>
          </p:spPr>
        </p:pic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95DDD4E5-EA73-42C2-8D0B-3D48C4311D64}"/>
                </a:ext>
              </a:extLst>
            </p:cNvPr>
            <p:cNvSpPr/>
            <p:nvPr/>
          </p:nvSpPr>
          <p:spPr>
            <a:xfrm>
              <a:off x="6669786" y="2952750"/>
              <a:ext cx="4727575" cy="2908300"/>
            </a:xfrm>
            <a:custGeom>
              <a:avLst/>
              <a:gdLst/>
              <a:ahLst/>
              <a:cxnLst/>
              <a:rect l="l" t="t" r="r" b="b"/>
              <a:pathLst>
                <a:path w="4727575" h="2908300">
                  <a:moveTo>
                    <a:pt x="224028" y="0"/>
                  </a:moveTo>
                  <a:lnTo>
                    <a:pt x="4503420" y="0"/>
                  </a:lnTo>
                  <a:lnTo>
                    <a:pt x="4547743" y="4445"/>
                  </a:lnTo>
                  <a:lnTo>
                    <a:pt x="4590034" y="17652"/>
                  </a:lnTo>
                  <a:lnTo>
                    <a:pt x="4628261" y="38353"/>
                  </a:lnTo>
                  <a:lnTo>
                    <a:pt x="4661662" y="65786"/>
                  </a:lnTo>
                  <a:lnTo>
                    <a:pt x="4689094" y="99187"/>
                  </a:lnTo>
                  <a:lnTo>
                    <a:pt x="4709795" y="137413"/>
                  </a:lnTo>
                  <a:lnTo>
                    <a:pt x="4723003" y="179704"/>
                  </a:lnTo>
                  <a:lnTo>
                    <a:pt x="4727448" y="224027"/>
                  </a:lnTo>
                  <a:lnTo>
                    <a:pt x="4727448" y="2683738"/>
                  </a:lnTo>
                  <a:lnTo>
                    <a:pt x="4723003" y="2728112"/>
                  </a:lnTo>
                  <a:lnTo>
                    <a:pt x="4709795" y="2770390"/>
                  </a:lnTo>
                  <a:lnTo>
                    <a:pt x="4689094" y="2808643"/>
                  </a:lnTo>
                  <a:lnTo>
                    <a:pt x="4661662" y="2841955"/>
                  </a:lnTo>
                  <a:lnTo>
                    <a:pt x="4628261" y="2869438"/>
                  </a:lnTo>
                  <a:lnTo>
                    <a:pt x="4590034" y="2890189"/>
                  </a:lnTo>
                  <a:lnTo>
                    <a:pt x="4547743" y="2903321"/>
                  </a:lnTo>
                  <a:lnTo>
                    <a:pt x="4503420" y="2907791"/>
                  </a:lnTo>
                  <a:lnTo>
                    <a:pt x="224028" y="2907791"/>
                  </a:lnTo>
                  <a:lnTo>
                    <a:pt x="179705" y="2903321"/>
                  </a:lnTo>
                  <a:lnTo>
                    <a:pt x="137414" y="2890189"/>
                  </a:lnTo>
                  <a:lnTo>
                    <a:pt x="99187" y="2869438"/>
                  </a:lnTo>
                  <a:lnTo>
                    <a:pt x="65786" y="2841955"/>
                  </a:lnTo>
                  <a:lnTo>
                    <a:pt x="38354" y="2808643"/>
                  </a:lnTo>
                  <a:lnTo>
                    <a:pt x="17653" y="2770390"/>
                  </a:lnTo>
                  <a:lnTo>
                    <a:pt x="4445" y="2728112"/>
                  </a:lnTo>
                  <a:lnTo>
                    <a:pt x="0" y="2683738"/>
                  </a:lnTo>
                  <a:lnTo>
                    <a:pt x="0" y="224027"/>
                  </a:lnTo>
                  <a:lnTo>
                    <a:pt x="4445" y="179704"/>
                  </a:lnTo>
                  <a:lnTo>
                    <a:pt x="17653" y="137413"/>
                  </a:lnTo>
                  <a:lnTo>
                    <a:pt x="38354" y="99187"/>
                  </a:lnTo>
                  <a:lnTo>
                    <a:pt x="65786" y="65786"/>
                  </a:lnTo>
                  <a:lnTo>
                    <a:pt x="99187" y="38353"/>
                  </a:lnTo>
                  <a:lnTo>
                    <a:pt x="137414" y="17652"/>
                  </a:lnTo>
                  <a:lnTo>
                    <a:pt x="179705" y="4445"/>
                  </a:lnTo>
                  <a:lnTo>
                    <a:pt x="22402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5">
              <a:extLst>
                <a:ext uri="{FF2B5EF4-FFF2-40B4-BE49-F238E27FC236}">
                  <a16:creationId xmlns:a16="http://schemas.microsoft.com/office/drawing/2014/main" id="{5BD83730-8108-4DA3-8DE3-2ABB883007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916" y="758299"/>
              <a:ext cx="11746992" cy="3291332"/>
            </a:xfrm>
            <a:prstGeom prst="rect">
              <a:avLst/>
            </a:prstGeom>
          </p:spPr>
        </p:pic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731DFCB5-8AAB-405C-8AA6-B164ECC29B8A}"/>
                </a:ext>
              </a:extLst>
            </p:cNvPr>
            <p:cNvSpPr/>
            <p:nvPr/>
          </p:nvSpPr>
          <p:spPr>
            <a:xfrm>
              <a:off x="1019556" y="1472183"/>
              <a:ext cx="11172825" cy="1347470"/>
            </a:xfrm>
            <a:custGeom>
              <a:avLst/>
              <a:gdLst/>
              <a:ahLst/>
              <a:cxnLst/>
              <a:rect l="l" t="t" r="r" b="b"/>
              <a:pathLst>
                <a:path w="11172825" h="1347470">
                  <a:moveTo>
                    <a:pt x="11172444" y="0"/>
                  </a:moveTo>
                  <a:lnTo>
                    <a:pt x="128397" y="0"/>
                  </a:lnTo>
                  <a:lnTo>
                    <a:pt x="78422" y="10096"/>
                  </a:lnTo>
                  <a:lnTo>
                    <a:pt x="37609" y="37623"/>
                  </a:lnTo>
                  <a:lnTo>
                    <a:pt x="10091" y="78438"/>
                  </a:lnTo>
                  <a:lnTo>
                    <a:pt x="0" y="128396"/>
                  </a:lnTo>
                  <a:lnTo>
                    <a:pt x="0" y="1218818"/>
                  </a:lnTo>
                  <a:lnTo>
                    <a:pt x="10091" y="1268777"/>
                  </a:lnTo>
                  <a:lnTo>
                    <a:pt x="37609" y="1309592"/>
                  </a:lnTo>
                  <a:lnTo>
                    <a:pt x="78422" y="1337119"/>
                  </a:lnTo>
                  <a:lnTo>
                    <a:pt x="128397" y="1347215"/>
                  </a:lnTo>
                  <a:lnTo>
                    <a:pt x="11172444" y="1347215"/>
                  </a:lnTo>
                  <a:lnTo>
                    <a:pt x="11172444" y="0"/>
                  </a:lnTo>
                  <a:close/>
                </a:path>
              </a:pathLst>
            </a:custGeom>
            <a:solidFill>
              <a:srgbClr val="1D44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7">
            <a:extLst>
              <a:ext uri="{FF2B5EF4-FFF2-40B4-BE49-F238E27FC236}">
                <a16:creationId xmlns:a16="http://schemas.microsoft.com/office/drawing/2014/main" id="{77E127FB-F65F-4367-B5E2-29EA224D3CF8}"/>
              </a:ext>
            </a:extLst>
          </p:cNvPr>
          <p:cNvSpPr txBox="1"/>
          <p:nvPr/>
        </p:nvSpPr>
        <p:spPr>
          <a:xfrm>
            <a:off x="4709099" y="2041635"/>
            <a:ext cx="37750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55" dirty="0">
                <a:solidFill>
                  <a:srgbClr val="F1F1F1"/>
                </a:solidFill>
                <a:latin typeface="Tahoma"/>
                <a:cs typeface="Tahoma"/>
              </a:rPr>
              <a:t>Методическое</a:t>
            </a:r>
            <a:r>
              <a:rPr sz="1400" b="1" spc="2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F1F1F1"/>
                </a:solidFill>
                <a:latin typeface="Tahoma"/>
                <a:cs typeface="Tahoma"/>
              </a:rPr>
              <a:t>пособие</a:t>
            </a:r>
            <a:r>
              <a:rPr sz="1400" b="1" spc="3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1F1F1"/>
                </a:solidFill>
                <a:latin typeface="Tahoma"/>
                <a:cs typeface="Tahoma"/>
              </a:rPr>
              <a:t>для</a:t>
            </a:r>
            <a:r>
              <a:rPr sz="1400" b="1" spc="5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1F1F1"/>
                </a:solidFill>
                <a:latin typeface="Tahoma"/>
                <a:cs typeface="Tahoma"/>
              </a:rPr>
              <a:t>студентов </a:t>
            </a:r>
            <a:r>
              <a:rPr sz="1400" b="1" dirty="0">
                <a:solidFill>
                  <a:srgbClr val="F1F1F1"/>
                </a:solidFill>
                <a:latin typeface="Tahoma"/>
                <a:cs typeface="Tahoma"/>
              </a:rPr>
              <a:t>СПО,</a:t>
            </a:r>
            <a:r>
              <a:rPr sz="1400" b="1" spc="15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1F1F1"/>
                </a:solidFill>
                <a:latin typeface="Tahoma"/>
                <a:cs typeface="Tahoma"/>
              </a:rPr>
              <a:t>чек-лист</a:t>
            </a:r>
            <a:r>
              <a:rPr sz="1400" b="1" spc="16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1F1F1"/>
                </a:solidFill>
                <a:latin typeface="Tahoma"/>
                <a:cs typeface="Tahoma"/>
              </a:rPr>
              <a:t>для</a:t>
            </a:r>
            <a:r>
              <a:rPr sz="1400" b="1" spc="19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Tahoma"/>
                <a:cs typeface="Tahoma"/>
              </a:rPr>
              <a:t>потенциальных заёмщиков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5" name="object 8">
            <a:extLst>
              <a:ext uri="{FF2B5EF4-FFF2-40B4-BE49-F238E27FC236}">
                <a16:creationId xmlns:a16="http://schemas.microsoft.com/office/drawing/2014/main" id="{1711E8F1-48BF-4CAC-B99C-4F68C3EBB936}"/>
              </a:ext>
            </a:extLst>
          </p:cNvPr>
          <p:cNvGrpSpPr/>
          <p:nvPr/>
        </p:nvGrpSpPr>
        <p:grpSpPr>
          <a:xfrm>
            <a:off x="2550020" y="2180269"/>
            <a:ext cx="10949937" cy="5169201"/>
            <a:chOff x="504601" y="1451595"/>
            <a:chExt cx="10949937" cy="516920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B26BE7FE-E399-4DD5-BEF2-D10680FCC5B5}"/>
                </a:ext>
              </a:extLst>
            </p:cNvPr>
            <p:cNvSpPr/>
            <p:nvPr/>
          </p:nvSpPr>
          <p:spPr>
            <a:xfrm>
              <a:off x="1401093" y="1451595"/>
              <a:ext cx="579120" cy="441959"/>
            </a:xfrm>
            <a:custGeom>
              <a:avLst/>
              <a:gdLst/>
              <a:ahLst/>
              <a:cxnLst/>
              <a:rect l="l" t="t" r="r" b="b"/>
              <a:pathLst>
                <a:path w="579119" h="441960">
                  <a:moveTo>
                    <a:pt x="182880" y="0"/>
                  </a:moveTo>
                  <a:lnTo>
                    <a:pt x="132683" y="6572"/>
                  </a:lnTo>
                  <a:lnTo>
                    <a:pt x="88392" y="26288"/>
                  </a:lnTo>
                  <a:lnTo>
                    <a:pt x="51403" y="58340"/>
                  </a:lnTo>
                  <a:lnTo>
                    <a:pt x="23367" y="102107"/>
                  </a:lnTo>
                  <a:lnTo>
                    <a:pt x="5826" y="156606"/>
                  </a:lnTo>
                  <a:lnTo>
                    <a:pt x="0" y="220725"/>
                  </a:lnTo>
                  <a:lnTo>
                    <a:pt x="1432" y="253491"/>
                  </a:lnTo>
                  <a:lnTo>
                    <a:pt x="1454" y="253994"/>
                  </a:lnTo>
                  <a:lnTo>
                    <a:pt x="5826" y="284845"/>
                  </a:lnTo>
                  <a:lnTo>
                    <a:pt x="13126" y="313291"/>
                  </a:lnTo>
                  <a:lnTo>
                    <a:pt x="23243" y="339026"/>
                  </a:lnTo>
                  <a:lnTo>
                    <a:pt x="23367" y="339343"/>
                  </a:lnTo>
                  <a:lnTo>
                    <a:pt x="51403" y="383111"/>
                  </a:lnTo>
                  <a:lnTo>
                    <a:pt x="88392" y="415163"/>
                  </a:lnTo>
                  <a:lnTo>
                    <a:pt x="132683" y="434879"/>
                  </a:lnTo>
                  <a:lnTo>
                    <a:pt x="182880" y="441451"/>
                  </a:lnTo>
                  <a:lnTo>
                    <a:pt x="208645" y="439808"/>
                  </a:lnTo>
                  <a:lnTo>
                    <a:pt x="255889" y="426664"/>
                  </a:lnTo>
                  <a:lnTo>
                    <a:pt x="296937" y="400619"/>
                  </a:lnTo>
                  <a:lnTo>
                    <a:pt x="329410" y="362674"/>
                  </a:lnTo>
                  <a:lnTo>
                    <a:pt x="332048" y="357886"/>
                  </a:lnTo>
                  <a:lnTo>
                    <a:pt x="182880" y="357886"/>
                  </a:lnTo>
                  <a:lnTo>
                    <a:pt x="164661" y="355790"/>
                  </a:lnTo>
                  <a:lnTo>
                    <a:pt x="122174" y="324357"/>
                  </a:lnTo>
                  <a:lnTo>
                    <a:pt x="105489" y="281685"/>
                  </a:lnTo>
                  <a:lnTo>
                    <a:pt x="99949" y="220725"/>
                  </a:lnTo>
                  <a:lnTo>
                    <a:pt x="101332" y="187960"/>
                  </a:lnTo>
                  <a:lnTo>
                    <a:pt x="112432" y="136143"/>
                  </a:lnTo>
                  <a:lnTo>
                    <a:pt x="134320" y="102425"/>
                  </a:lnTo>
                  <a:lnTo>
                    <a:pt x="182880" y="83565"/>
                  </a:lnTo>
                  <a:lnTo>
                    <a:pt x="332048" y="83565"/>
                  </a:lnTo>
                  <a:lnTo>
                    <a:pt x="329410" y="78777"/>
                  </a:lnTo>
                  <a:lnTo>
                    <a:pt x="296937" y="40832"/>
                  </a:lnTo>
                  <a:lnTo>
                    <a:pt x="255889" y="14787"/>
                  </a:lnTo>
                  <a:lnTo>
                    <a:pt x="208645" y="1643"/>
                  </a:lnTo>
                  <a:lnTo>
                    <a:pt x="182880" y="0"/>
                  </a:lnTo>
                  <a:close/>
                </a:path>
                <a:path w="579119" h="441960">
                  <a:moveTo>
                    <a:pt x="332048" y="83565"/>
                  </a:moveTo>
                  <a:lnTo>
                    <a:pt x="182880" y="83565"/>
                  </a:lnTo>
                  <a:lnTo>
                    <a:pt x="201285" y="85661"/>
                  </a:lnTo>
                  <a:lnTo>
                    <a:pt x="217630" y="91948"/>
                  </a:lnTo>
                  <a:lnTo>
                    <a:pt x="253835" y="136143"/>
                  </a:lnTo>
                  <a:lnTo>
                    <a:pt x="264861" y="187457"/>
                  </a:lnTo>
                  <a:lnTo>
                    <a:pt x="264935" y="187960"/>
                  </a:lnTo>
                  <a:lnTo>
                    <a:pt x="266319" y="220725"/>
                  </a:lnTo>
                  <a:lnTo>
                    <a:pt x="264935" y="253491"/>
                  </a:lnTo>
                  <a:lnTo>
                    <a:pt x="260778" y="281685"/>
                  </a:lnTo>
                  <a:lnTo>
                    <a:pt x="244094" y="324357"/>
                  </a:lnTo>
                  <a:lnTo>
                    <a:pt x="201285" y="355790"/>
                  </a:lnTo>
                  <a:lnTo>
                    <a:pt x="182880" y="357886"/>
                  </a:lnTo>
                  <a:lnTo>
                    <a:pt x="332048" y="357886"/>
                  </a:lnTo>
                  <a:lnTo>
                    <a:pt x="352526" y="313291"/>
                  </a:lnTo>
                  <a:lnTo>
                    <a:pt x="364285" y="253994"/>
                  </a:lnTo>
                  <a:lnTo>
                    <a:pt x="365759" y="220725"/>
                  </a:lnTo>
                  <a:lnTo>
                    <a:pt x="364307" y="187960"/>
                  </a:lnTo>
                  <a:lnTo>
                    <a:pt x="364285" y="187457"/>
                  </a:lnTo>
                  <a:lnTo>
                    <a:pt x="359870" y="156606"/>
                  </a:lnTo>
                  <a:lnTo>
                    <a:pt x="352526" y="128160"/>
                  </a:lnTo>
                  <a:lnTo>
                    <a:pt x="342390" y="102425"/>
                  </a:lnTo>
                  <a:lnTo>
                    <a:pt x="342264" y="102107"/>
                  </a:lnTo>
                  <a:lnTo>
                    <a:pt x="332048" y="83565"/>
                  </a:lnTo>
                  <a:close/>
                </a:path>
                <a:path w="579119" h="441960">
                  <a:moveTo>
                    <a:pt x="579119" y="7365"/>
                  </a:moveTo>
                  <a:lnTo>
                    <a:pt x="394969" y="7365"/>
                  </a:lnTo>
                  <a:lnTo>
                    <a:pt x="394969" y="86613"/>
                  </a:lnTo>
                  <a:lnTo>
                    <a:pt x="480313" y="86613"/>
                  </a:lnTo>
                  <a:lnTo>
                    <a:pt x="480313" y="434086"/>
                  </a:lnTo>
                  <a:lnTo>
                    <a:pt x="579119" y="434086"/>
                  </a:lnTo>
                  <a:lnTo>
                    <a:pt x="579119" y="7365"/>
                  </a:lnTo>
                  <a:close/>
                </a:path>
              </a:pathLst>
            </a:custGeom>
            <a:solidFill>
              <a:srgbClr val="F1F1F1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323084D5-595E-49C1-AEE1-6400C486F41B}"/>
                </a:ext>
              </a:extLst>
            </p:cNvPr>
            <p:cNvSpPr/>
            <p:nvPr/>
          </p:nvSpPr>
          <p:spPr>
            <a:xfrm>
              <a:off x="6861781" y="1459875"/>
              <a:ext cx="733425" cy="441959"/>
            </a:xfrm>
            <a:custGeom>
              <a:avLst/>
              <a:gdLst/>
              <a:ahLst/>
              <a:cxnLst/>
              <a:rect l="l" t="t" r="r" b="b"/>
              <a:pathLst>
                <a:path w="733425" h="441960">
                  <a:moveTo>
                    <a:pt x="365760" y="220726"/>
                  </a:moveTo>
                  <a:lnTo>
                    <a:pt x="359867" y="156616"/>
                  </a:lnTo>
                  <a:lnTo>
                    <a:pt x="342379" y="102425"/>
                  </a:lnTo>
                  <a:lnTo>
                    <a:pt x="342265" y="102108"/>
                  </a:lnTo>
                  <a:lnTo>
                    <a:pt x="314286" y="58343"/>
                  </a:lnTo>
                  <a:lnTo>
                    <a:pt x="277368" y="26289"/>
                  </a:lnTo>
                  <a:lnTo>
                    <a:pt x="266319" y="20383"/>
                  </a:lnTo>
                  <a:lnTo>
                    <a:pt x="266319" y="220726"/>
                  </a:lnTo>
                  <a:lnTo>
                    <a:pt x="264934" y="253492"/>
                  </a:lnTo>
                  <a:lnTo>
                    <a:pt x="253834" y="305308"/>
                  </a:lnTo>
                  <a:lnTo>
                    <a:pt x="231914" y="339026"/>
                  </a:lnTo>
                  <a:lnTo>
                    <a:pt x="182880" y="357886"/>
                  </a:lnTo>
                  <a:lnTo>
                    <a:pt x="164655" y="355790"/>
                  </a:lnTo>
                  <a:lnTo>
                    <a:pt x="122174" y="324358"/>
                  </a:lnTo>
                  <a:lnTo>
                    <a:pt x="105486" y="281686"/>
                  </a:lnTo>
                  <a:lnTo>
                    <a:pt x="101396" y="254000"/>
                  </a:lnTo>
                  <a:lnTo>
                    <a:pt x="101320" y="253492"/>
                  </a:lnTo>
                  <a:lnTo>
                    <a:pt x="99949" y="220726"/>
                  </a:lnTo>
                  <a:lnTo>
                    <a:pt x="101320" y="187960"/>
                  </a:lnTo>
                  <a:lnTo>
                    <a:pt x="105486" y="159766"/>
                  </a:lnTo>
                  <a:lnTo>
                    <a:pt x="122174" y="117094"/>
                  </a:lnTo>
                  <a:lnTo>
                    <a:pt x="164655" y="85661"/>
                  </a:lnTo>
                  <a:lnTo>
                    <a:pt x="182880" y="83566"/>
                  </a:lnTo>
                  <a:lnTo>
                    <a:pt x="201333" y="85661"/>
                  </a:lnTo>
                  <a:lnTo>
                    <a:pt x="244094" y="117094"/>
                  </a:lnTo>
                  <a:lnTo>
                    <a:pt x="260769" y="159766"/>
                  </a:lnTo>
                  <a:lnTo>
                    <a:pt x="264858" y="187464"/>
                  </a:lnTo>
                  <a:lnTo>
                    <a:pt x="264934" y="187960"/>
                  </a:lnTo>
                  <a:lnTo>
                    <a:pt x="266319" y="20383"/>
                  </a:lnTo>
                  <a:lnTo>
                    <a:pt x="208635" y="1651"/>
                  </a:lnTo>
                  <a:lnTo>
                    <a:pt x="182880" y="0"/>
                  </a:lnTo>
                  <a:lnTo>
                    <a:pt x="157035" y="1651"/>
                  </a:lnTo>
                  <a:lnTo>
                    <a:pt x="109791" y="14795"/>
                  </a:lnTo>
                  <a:lnTo>
                    <a:pt x="68757" y="40843"/>
                  </a:lnTo>
                  <a:lnTo>
                    <a:pt x="36322" y="78778"/>
                  </a:lnTo>
                  <a:lnTo>
                    <a:pt x="13169" y="128168"/>
                  </a:lnTo>
                  <a:lnTo>
                    <a:pt x="1447" y="187464"/>
                  </a:lnTo>
                  <a:lnTo>
                    <a:pt x="0" y="220726"/>
                  </a:lnTo>
                  <a:lnTo>
                    <a:pt x="1422" y="253492"/>
                  </a:lnTo>
                  <a:lnTo>
                    <a:pt x="13169" y="313296"/>
                  </a:lnTo>
                  <a:lnTo>
                    <a:pt x="36322" y="362686"/>
                  </a:lnTo>
                  <a:lnTo>
                    <a:pt x="68757" y="400621"/>
                  </a:lnTo>
                  <a:lnTo>
                    <a:pt x="109791" y="426669"/>
                  </a:lnTo>
                  <a:lnTo>
                    <a:pt x="157035" y="439813"/>
                  </a:lnTo>
                  <a:lnTo>
                    <a:pt x="182880" y="441452"/>
                  </a:lnTo>
                  <a:lnTo>
                    <a:pt x="208635" y="439813"/>
                  </a:lnTo>
                  <a:lnTo>
                    <a:pt x="255879" y="426669"/>
                  </a:lnTo>
                  <a:lnTo>
                    <a:pt x="296926" y="400621"/>
                  </a:lnTo>
                  <a:lnTo>
                    <a:pt x="329399" y="362686"/>
                  </a:lnTo>
                  <a:lnTo>
                    <a:pt x="332041" y="357886"/>
                  </a:lnTo>
                  <a:lnTo>
                    <a:pt x="342265" y="339344"/>
                  </a:lnTo>
                  <a:lnTo>
                    <a:pt x="352513" y="313296"/>
                  </a:lnTo>
                  <a:lnTo>
                    <a:pt x="359867" y="284848"/>
                  </a:lnTo>
                  <a:lnTo>
                    <a:pt x="364274" y="254000"/>
                  </a:lnTo>
                  <a:lnTo>
                    <a:pt x="365760" y="220726"/>
                  </a:lnTo>
                  <a:close/>
                </a:path>
                <a:path w="733425" h="441960">
                  <a:moveTo>
                    <a:pt x="733298" y="353568"/>
                  </a:moveTo>
                  <a:lnTo>
                    <a:pt x="549783" y="353568"/>
                  </a:lnTo>
                  <a:lnTo>
                    <a:pt x="647954" y="260985"/>
                  </a:lnTo>
                  <a:lnTo>
                    <a:pt x="667283" y="242011"/>
                  </a:lnTo>
                  <a:lnTo>
                    <a:pt x="695667" y="207289"/>
                  </a:lnTo>
                  <a:lnTo>
                    <a:pt x="715645" y="159931"/>
                  </a:lnTo>
                  <a:lnTo>
                    <a:pt x="719328" y="126238"/>
                  </a:lnTo>
                  <a:lnTo>
                    <a:pt x="718083" y="107645"/>
                  </a:lnTo>
                  <a:lnTo>
                    <a:pt x="699516" y="59436"/>
                  </a:lnTo>
                  <a:lnTo>
                    <a:pt x="660844" y="24168"/>
                  </a:lnTo>
                  <a:lnTo>
                    <a:pt x="625436" y="8788"/>
                  </a:lnTo>
                  <a:lnTo>
                    <a:pt x="583819" y="977"/>
                  </a:lnTo>
                  <a:lnTo>
                    <a:pt x="560832" y="0"/>
                  </a:lnTo>
                  <a:lnTo>
                    <a:pt x="533247" y="1333"/>
                  </a:lnTo>
                  <a:lnTo>
                    <a:pt x="482955" y="11899"/>
                  </a:lnTo>
                  <a:lnTo>
                    <a:pt x="439445" y="32588"/>
                  </a:lnTo>
                  <a:lnTo>
                    <a:pt x="405003" y="61683"/>
                  </a:lnTo>
                  <a:lnTo>
                    <a:pt x="391287" y="79248"/>
                  </a:lnTo>
                  <a:lnTo>
                    <a:pt x="463296" y="125603"/>
                  </a:lnTo>
                  <a:lnTo>
                    <a:pt x="471360" y="115608"/>
                  </a:lnTo>
                  <a:lnTo>
                    <a:pt x="480339" y="106946"/>
                  </a:lnTo>
                  <a:lnTo>
                    <a:pt x="525018" y="85598"/>
                  </a:lnTo>
                  <a:lnTo>
                    <a:pt x="551688" y="82931"/>
                  </a:lnTo>
                  <a:lnTo>
                    <a:pt x="567423" y="83794"/>
                  </a:lnTo>
                  <a:lnTo>
                    <a:pt x="610184" y="104254"/>
                  </a:lnTo>
                  <a:lnTo>
                    <a:pt x="619887" y="136017"/>
                  </a:lnTo>
                  <a:lnTo>
                    <a:pt x="619315" y="144881"/>
                  </a:lnTo>
                  <a:lnTo>
                    <a:pt x="605116" y="181114"/>
                  </a:lnTo>
                  <a:lnTo>
                    <a:pt x="575437" y="214630"/>
                  </a:lnTo>
                  <a:lnTo>
                    <a:pt x="410845" y="370078"/>
                  </a:lnTo>
                  <a:lnTo>
                    <a:pt x="410845" y="434086"/>
                  </a:lnTo>
                  <a:lnTo>
                    <a:pt x="733298" y="434086"/>
                  </a:lnTo>
                  <a:lnTo>
                    <a:pt x="733298" y="353568"/>
                  </a:lnTo>
                  <a:close/>
                </a:path>
              </a:pathLst>
            </a:custGeom>
            <a:solidFill>
              <a:srgbClr val="F1F1F1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12">
              <a:extLst>
                <a:ext uri="{FF2B5EF4-FFF2-40B4-BE49-F238E27FC236}">
                  <a16:creationId xmlns:a16="http://schemas.microsoft.com/office/drawing/2014/main" id="{2634F842-3A8A-49A1-836A-A211AB99A0D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767" y="2559159"/>
              <a:ext cx="3009807" cy="4061637"/>
            </a:xfrm>
            <a:prstGeom prst="rect">
              <a:avLst/>
            </a:prstGeom>
          </p:spPr>
        </p:pic>
        <p:sp>
          <p:nvSpPr>
            <p:cNvPr id="40" name="object 13">
              <a:extLst>
                <a:ext uri="{FF2B5EF4-FFF2-40B4-BE49-F238E27FC236}">
                  <a16:creationId xmlns:a16="http://schemas.microsoft.com/office/drawing/2014/main" id="{5A0BA2E7-AE3A-4E0B-9175-8FDD721A91E9}"/>
                </a:ext>
              </a:extLst>
            </p:cNvPr>
            <p:cNvSpPr/>
            <p:nvPr/>
          </p:nvSpPr>
          <p:spPr>
            <a:xfrm>
              <a:off x="504601" y="2610090"/>
              <a:ext cx="3050915" cy="4010706"/>
            </a:xfrm>
            <a:custGeom>
              <a:avLst/>
              <a:gdLst/>
              <a:ahLst/>
              <a:cxnLst/>
              <a:rect l="l" t="t" r="r" b="b"/>
              <a:pathLst>
                <a:path w="2280285" h="3208020">
                  <a:moveTo>
                    <a:pt x="178981" y="0"/>
                  </a:moveTo>
                  <a:lnTo>
                    <a:pt x="2100961" y="0"/>
                  </a:lnTo>
                  <a:lnTo>
                    <a:pt x="2136140" y="3555"/>
                  </a:lnTo>
                  <a:lnTo>
                    <a:pt x="2200656" y="30606"/>
                  </a:lnTo>
                  <a:lnTo>
                    <a:pt x="2249297" y="79248"/>
                  </a:lnTo>
                  <a:lnTo>
                    <a:pt x="2276347" y="143763"/>
                  </a:lnTo>
                  <a:lnTo>
                    <a:pt x="2279904" y="178942"/>
                  </a:lnTo>
                  <a:lnTo>
                    <a:pt x="2279904" y="3029026"/>
                  </a:lnTo>
                  <a:lnTo>
                    <a:pt x="2265807" y="3098139"/>
                  </a:lnTo>
                  <a:lnTo>
                    <a:pt x="2227199" y="3155378"/>
                  </a:lnTo>
                  <a:lnTo>
                    <a:pt x="2170049" y="3193961"/>
                  </a:lnTo>
                  <a:lnTo>
                    <a:pt x="2100961" y="3208020"/>
                  </a:lnTo>
                  <a:lnTo>
                    <a:pt x="178981" y="3208020"/>
                  </a:lnTo>
                  <a:lnTo>
                    <a:pt x="109880" y="3193961"/>
                  </a:lnTo>
                  <a:lnTo>
                    <a:pt x="52641" y="3155378"/>
                  </a:lnTo>
                  <a:lnTo>
                    <a:pt x="14058" y="3098139"/>
                  </a:lnTo>
                  <a:lnTo>
                    <a:pt x="0" y="3029026"/>
                  </a:lnTo>
                  <a:lnTo>
                    <a:pt x="0" y="178942"/>
                  </a:lnTo>
                  <a:lnTo>
                    <a:pt x="14058" y="109854"/>
                  </a:lnTo>
                  <a:lnTo>
                    <a:pt x="52641" y="52704"/>
                  </a:lnTo>
                  <a:lnTo>
                    <a:pt x="109880" y="14097"/>
                  </a:lnTo>
                  <a:lnTo>
                    <a:pt x="178981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14">
              <a:extLst>
                <a:ext uri="{FF2B5EF4-FFF2-40B4-BE49-F238E27FC236}">
                  <a16:creationId xmlns:a16="http://schemas.microsoft.com/office/drawing/2014/main" id="{09DB4347-BF75-4158-944B-6594A3DEF58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8700" y="2640173"/>
              <a:ext cx="2827840" cy="3964351"/>
            </a:xfrm>
            <a:prstGeom prst="rect">
              <a:avLst/>
            </a:prstGeom>
          </p:spPr>
        </p:pic>
        <p:sp>
          <p:nvSpPr>
            <p:cNvPr id="42" name="object 15">
              <a:extLst>
                <a:ext uri="{FF2B5EF4-FFF2-40B4-BE49-F238E27FC236}">
                  <a16:creationId xmlns:a16="http://schemas.microsoft.com/office/drawing/2014/main" id="{B5A6B4E7-F24F-4763-B35A-DB4EA2D8F383}"/>
                </a:ext>
              </a:extLst>
            </p:cNvPr>
            <p:cNvSpPr/>
            <p:nvPr/>
          </p:nvSpPr>
          <p:spPr>
            <a:xfrm>
              <a:off x="3760745" y="2640173"/>
              <a:ext cx="2719288" cy="3964351"/>
            </a:xfrm>
            <a:custGeom>
              <a:avLst/>
              <a:gdLst/>
              <a:ahLst/>
              <a:cxnLst/>
              <a:rect l="l" t="t" r="r" b="b"/>
              <a:pathLst>
                <a:path w="2280285" h="3208020">
                  <a:moveTo>
                    <a:pt x="178942" y="0"/>
                  </a:moveTo>
                  <a:lnTo>
                    <a:pt x="2100961" y="0"/>
                  </a:lnTo>
                  <a:lnTo>
                    <a:pt x="2136140" y="3555"/>
                  </a:lnTo>
                  <a:lnTo>
                    <a:pt x="2200655" y="30607"/>
                  </a:lnTo>
                  <a:lnTo>
                    <a:pt x="2249296" y="79248"/>
                  </a:lnTo>
                  <a:lnTo>
                    <a:pt x="2276348" y="143763"/>
                  </a:lnTo>
                  <a:lnTo>
                    <a:pt x="2279904" y="178942"/>
                  </a:lnTo>
                  <a:lnTo>
                    <a:pt x="2279904" y="3029026"/>
                  </a:lnTo>
                  <a:lnTo>
                    <a:pt x="2265806" y="3098139"/>
                  </a:lnTo>
                  <a:lnTo>
                    <a:pt x="2227199" y="3155378"/>
                  </a:lnTo>
                  <a:lnTo>
                    <a:pt x="2170049" y="3193961"/>
                  </a:lnTo>
                  <a:lnTo>
                    <a:pt x="2100961" y="3208020"/>
                  </a:lnTo>
                  <a:lnTo>
                    <a:pt x="178942" y="3208020"/>
                  </a:lnTo>
                  <a:lnTo>
                    <a:pt x="109854" y="3193961"/>
                  </a:lnTo>
                  <a:lnTo>
                    <a:pt x="52704" y="3155378"/>
                  </a:lnTo>
                  <a:lnTo>
                    <a:pt x="14096" y="3098139"/>
                  </a:lnTo>
                  <a:lnTo>
                    <a:pt x="0" y="3029026"/>
                  </a:lnTo>
                  <a:lnTo>
                    <a:pt x="0" y="178942"/>
                  </a:lnTo>
                  <a:lnTo>
                    <a:pt x="14096" y="109854"/>
                  </a:lnTo>
                  <a:lnTo>
                    <a:pt x="52704" y="52704"/>
                  </a:lnTo>
                  <a:lnTo>
                    <a:pt x="109854" y="14097"/>
                  </a:lnTo>
                  <a:lnTo>
                    <a:pt x="178942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54CF1F75-E2F5-4EC6-8527-140C53CAE2BC}"/>
                </a:ext>
              </a:extLst>
            </p:cNvPr>
            <p:cNvSpPr/>
            <p:nvPr/>
          </p:nvSpPr>
          <p:spPr>
            <a:xfrm>
              <a:off x="7222263" y="5472771"/>
              <a:ext cx="4232275" cy="661670"/>
            </a:xfrm>
            <a:custGeom>
              <a:avLst/>
              <a:gdLst/>
              <a:ahLst/>
              <a:cxnLst/>
              <a:rect l="l" t="t" r="r" b="b"/>
              <a:pathLst>
                <a:path w="4232275" h="661670">
                  <a:moveTo>
                    <a:pt x="4071238" y="0"/>
                  </a:moveTo>
                  <a:lnTo>
                    <a:pt x="160908" y="0"/>
                  </a:lnTo>
                  <a:lnTo>
                    <a:pt x="118121" y="5745"/>
                  </a:lnTo>
                  <a:lnTo>
                    <a:pt x="79680" y="21962"/>
                  </a:lnTo>
                  <a:lnTo>
                    <a:pt x="47116" y="47118"/>
                  </a:lnTo>
                  <a:lnTo>
                    <a:pt x="21961" y="79684"/>
                  </a:lnTo>
                  <a:lnTo>
                    <a:pt x="5745" y="118129"/>
                  </a:lnTo>
                  <a:lnTo>
                    <a:pt x="0" y="160921"/>
                  </a:lnTo>
                  <a:lnTo>
                    <a:pt x="0" y="500481"/>
                  </a:lnTo>
                  <a:lnTo>
                    <a:pt x="5745" y="543266"/>
                  </a:lnTo>
                  <a:lnTo>
                    <a:pt x="21961" y="581710"/>
                  </a:lnTo>
                  <a:lnTo>
                    <a:pt x="47117" y="614281"/>
                  </a:lnTo>
                  <a:lnTo>
                    <a:pt x="79680" y="639444"/>
                  </a:lnTo>
                  <a:lnTo>
                    <a:pt x="118121" y="655667"/>
                  </a:lnTo>
                  <a:lnTo>
                    <a:pt x="160908" y="661415"/>
                  </a:lnTo>
                  <a:lnTo>
                    <a:pt x="4071238" y="661415"/>
                  </a:lnTo>
                  <a:lnTo>
                    <a:pt x="4114026" y="655667"/>
                  </a:lnTo>
                  <a:lnTo>
                    <a:pt x="4152467" y="639444"/>
                  </a:lnTo>
                  <a:lnTo>
                    <a:pt x="4185030" y="614281"/>
                  </a:lnTo>
                  <a:lnTo>
                    <a:pt x="4210186" y="581710"/>
                  </a:lnTo>
                  <a:lnTo>
                    <a:pt x="4226402" y="543266"/>
                  </a:lnTo>
                  <a:lnTo>
                    <a:pt x="4232148" y="500481"/>
                  </a:lnTo>
                  <a:lnTo>
                    <a:pt x="4232148" y="160921"/>
                  </a:lnTo>
                  <a:lnTo>
                    <a:pt x="4226402" y="118129"/>
                  </a:lnTo>
                  <a:lnTo>
                    <a:pt x="4210186" y="79684"/>
                  </a:lnTo>
                  <a:lnTo>
                    <a:pt x="4185031" y="47118"/>
                  </a:lnTo>
                  <a:lnTo>
                    <a:pt x="4152467" y="21962"/>
                  </a:lnTo>
                  <a:lnTo>
                    <a:pt x="4114026" y="5745"/>
                  </a:lnTo>
                  <a:lnTo>
                    <a:pt x="407123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1E83DCB1-0F08-4843-9B25-9F38A2BC79FD}"/>
                </a:ext>
              </a:extLst>
            </p:cNvPr>
            <p:cNvSpPr/>
            <p:nvPr/>
          </p:nvSpPr>
          <p:spPr>
            <a:xfrm>
              <a:off x="7195565" y="5490210"/>
              <a:ext cx="4232275" cy="661670"/>
            </a:xfrm>
            <a:custGeom>
              <a:avLst/>
              <a:gdLst/>
              <a:ahLst/>
              <a:cxnLst/>
              <a:rect l="l" t="t" r="r" b="b"/>
              <a:pathLst>
                <a:path w="4232275" h="661670">
                  <a:moveTo>
                    <a:pt x="0" y="160921"/>
                  </a:moveTo>
                  <a:lnTo>
                    <a:pt x="5745" y="118129"/>
                  </a:lnTo>
                  <a:lnTo>
                    <a:pt x="21961" y="79684"/>
                  </a:lnTo>
                  <a:lnTo>
                    <a:pt x="47116" y="47118"/>
                  </a:lnTo>
                  <a:lnTo>
                    <a:pt x="79680" y="21962"/>
                  </a:lnTo>
                  <a:lnTo>
                    <a:pt x="118121" y="5745"/>
                  </a:lnTo>
                  <a:lnTo>
                    <a:pt x="160908" y="0"/>
                  </a:lnTo>
                  <a:lnTo>
                    <a:pt x="4071238" y="0"/>
                  </a:lnTo>
                  <a:lnTo>
                    <a:pt x="4114026" y="5745"/>
                  </a:lnTo>
                  <a:lnTo>
                    <a:pt x="4152467" y="21962"/>
                  </a:lnTo>
                  <a:lnTo>
                    <a:pt x="4185031" y="47118"/>
                  </a:lnTo>
                  <a:lnTo>
                    <a:pt x="4210186" y="79684"/>
                  </a:lnTo>
                  <a:lnTo>
                    <a:pt x="4226402" y="118129"/>
                  </a:lnTo>
                  <a:lnTo>
                    <a:pt x="4232148" y="160921"/>
                  </a:lnTo>
                  <a:lnTo>
                    <a:pt x="4232148" y="500481"/>
                  </a:lnTo>
                  <a:lnTo>
                    <a:pt x="4226402" y="543266"/>
                  </a:lnTo>
                  <a:lnTo>
                    <a:pt x="4210186" y="581710"/>
                  </a:lnTo>
                  <a:lnTo>
                    <a:pt x="4185030" y="614281"/>
                  </a:lnTo>
                  <a:lnTo>
                    <a:pt x="4152467" y="639444"/>
                  </a:lnTo>
                  <a:lnTo>
                    <a:pt x="4114026" y="655667"/>
                  </a:lnTo>
                  <a:lnTo>
                    <a:pt x="4071238" y="661415"/>
                  </a:lnTo>
                  <a:lnTo>
                    <a:pt x="160908" y="661415"/>
                  </a:lnTo>
                  <a:lnTo>
                    <a:pt x="118121" y="655667"/>
                  </a:lnTo>
                  <a:lnTo>
                    <a:pt x="79680" y="639444"/>
                  </a:lnTo>
                  <a:lnTo>
                    <a:pt x="47117" y="614281"/>
                  </a:lnTo>
                  <a:lnTo>
                    <a:pt x="21961" y="581710"/>
                  </a:lnTo>
                  <a:lnTo>
                    <a:pt x="5745" y="543266"/>
                  </a:lnTo>
                  <a:lnTo>
                    <a:pt x="0" y="500481"/>
                  </a:lnTo>
                  <a:lnTo>
                    <a:pt x="0" y="160921"/>
                  </a:lnTo>
                  <a:close/>
                </a:path>
              </a:pathLst>
            </a:custGeom>
            <a:ln w="28575">
              <a:solidFill>
                <a:srgbClr val="1E3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20">
            <a:extLst>
              <a:ext uri="{FF2B5EF4-FFF2-40B4-BE49-F238E27FC236}">
                <a16:creationId xmlns:a16="http://schemas.microsoft.com/office/drawing/2014/main" id="{65AF61EA-73AF-49F8-B25B-CE872AF42A98}"/>
              </a:ext>
            </a:extLst>
          </p:cNvPr>
          <p:cNvSpPr txBox="1">
            <a:spLocks/>
          </p:cNvSpPr>
          <p:nvPr/>
        </p:nvSpPr>
        <p:spPr>
          <a:xfrm>
            <a:off x="6320124" y="791608"/>
            <a:ext cx="103820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81292" rtl="0" eaLnBrk="1" latinLnBrk="0" hangingPunct="1">
              <a:spcBef>
                <a:spcPct val="0"/>
              </a:spcBef>
              <a:buNone/>
              <a:defRPr sz="39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" marR="5080" lvl="0">
              <a:spcBef>
                <a:spcPts val="95"/>
              </a:spcBef>
            </a:pPr>
            <a:r>
              <a:rPr lang="ru-RU" sz="2800" b="1" spc="80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800" b="1" spc="-15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20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</a:t>
            </a:r>
            <a:r>
              <a:rPr lang="ru-RU" sz="2800" b="1" spc="15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25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b="1" spc="130" dirty="0">
                <a:solidFill>
                  <a:srgbClr val="245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47096447-D938-4D4B-80F8-FE41FFC6C40D}"/>
              </a:ext>
            </a:extLst>
          </p:cNvPr>
          <p:cNvSpPr txBox="1"/>
          <p:nvPr/>
        </p:nvSpPr>
        <p:spPr>
          <a:xfrm>
            <a:off x="10133015" y="2041635"/>
            <a:ext cx="374777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1F1F1"/>
                </a:solidFill>
                <a:latin typeface="Tahoma"/>
                <a:cs typeface="Tahoma"/>
              </a:rPr>
              <a:t>Ответы</a:t>
            </a:r>
            <a:r>
              <a:rPr sz="1400" b="1" spc="11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1F1F1"/>
                </a:solidFill>
                <a:latin typeface="Tahoma"/>
                <a:cs typeface="Tahoma"/>
              </a:rPr>
              <a:t>на</a:t>
            </a:r>
            <a:r>
              <a:rPr sz="1400" b="1" spc="17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1F1F1"/>
                </a:solidFill>
                <a:latin typeface="Tahoma"/>
                <a:cs typeface="Tahoma"/>
              </a:rPr>
              <a:t>часто</a:t>
            </a:r>
            <a:r>
              <a:rPr sz="1400" b="1" spc="14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1F1F1"/>
                </a:solidFill>
                <a:latin typeface="Tahoma"/>
                <a:cs typeface="Tahoma"/>
              </a:rPr>
              <a:t>задаваемые</a:t>
            </a:r>
            <a:r>
              <a:rPr sz="1400" b="1" spc="12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F1F1F1"/>
                </a:solidFill>
                <a:latin typeface="Tahoma"/>
                <a:cs typeface="Tahoma"/>
              </a:rPr>
              <a:t>вопросы </a:t>
            </a:r>
            <a:r>
              <a:rPr sz="1400" b="1" dirty="0">
                <a:solidFill>
                  <a:srgbClr val="F1F1F1"/>
                </a:solidFill>
                <a:latin typeface="Tahoma"/>
                <a:cs typeface="Tahoma"/>
              </a:rPr>
              <a:t>на</a:t>
            </a:r>
            <a:r>
              <a:rPr sz="1400" b="1" spc="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F1F1F1"/>
                </a:solidFill>
                <a:latin typeface="Tahoma"/>
                <a:cs typeface="Tahoma"/>
              </a:rPr>
              <a:t>сайте</a:t>
            </a:r>
            <a:r>
              <a:rPr sz="1400" b="1" spc="2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F1F1F1"/>
                </a:solidFill>
                <a:latin typeface="Tahoma"/>
                <a:cs typeface="Tahoma"/>
              </a:rPr>
              <a:t>Минпросвещения</a:t>
            </a:r>
            <a:r>
              <a:rPr sz="1400" b="1" spc="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F1F1F1"/>
                </a:solidFill>
                <a:latin typeface="Tahoma"/>
                <a:cs typeface="Tahoma"/>
              </a:rPr>
              <a:t>России </a:t>
            </a:r>
            <a:r>
              <a:rPr sz="1400" b="1" dirty="0">
                <a:solidFill>
                  <a:srgbClr val="F1F1F1"/>
                </a:solidFill>
                <a:latin typeface="Tahoma"/>
                <a:cs typeface="Tahoma"/>
              </a:rPr>
              <a:t>(редакция</a:t>
            </a:r>
            <a:r>
              <a:rPr sz="1400" b="1" spc="16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1F1F1"/>
                </a:solidFill>
                <a:latin typeface="Tahoma"/>
                <a:cs typeface="Tahoma"/>
              </a:rPr>
              <a:t>2024</a:t>
            </a:r>
            <a:r>
              <a:rPr sz="1400" b="1" spc="14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Tahoma"/>
                <a:cs typeface="Tahoma"/>
              </a:rPr>
              <a:t>года)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9" name="object 22">
            <a:extLst>
              <a:ext uri="{FF2B5EF4-FFF2-40B4-BE49-F238E27FC236}">
                <a16:creationId xmlns:a16="http://schemas.microsoft.com/office/drawing/2014/main" id="{51129A02-8AD2-46F2-B0E8-DA7AC437FFA3}"/>
              </a:ext>
            </a:extLst>
          </p:cNvPr>
          <p:cNvSpPr txBox="1"/>
          <p:nvPr/>
        </p:nvSpPr>
        <p:spPr>
          <a:xfrm>
            <a:off x="9628804" y="6403894"/>
            <a:ext cx="3335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10"/>
              </a:rPr>
              <a:t>https://open.edu.gov.ru/faq/#type=73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50" name="object 23">
            <a:extLst>
              <a:ext uri="{FF2B5EF4-FFF2-40B4-BE49-F238E27FC236}">
                <a16:creationId xmlns:a16="http://schemas.microsoft.com/office/drawing/2014/main" id="{3CBD96A3-CE80-4038-875D-4CE335B5855C}"/>
              </a:ext>
            </a:extLst>
          </p:cNvPr>
          <p:cNvGrpSpPr/>
          <p:nvPr/>
        </p:nvGrpSpPr>
        <p:grpSpPr>
          <a:xfrm>
            <a:off x="13524428" y="6145407"/>
            <a:ext cx="601980" cy="594360"/>
            <a:chOff x="11164823" y="5522976"/>
            <a:chExt cx="601980" cy="594360"/>
          </a:xfrm>
        </p:grpSpPr>
        <p:sp>
          <p:nvSpPr>
            <p:cNvPr id="51" name="object 24">
              <a:extLst>
                <a:ext uri="{FF2B5EF4-FFF2-40B4-BE49-F238E27FC236}">
                  <a16:creationId xmlns:a16="http://schemas.microsoft.com/office/drawing/2014/main" id="{1023AC2C-E22C-4196-BCBA-DC84237587C9}"/>
                </a:ext>
              </a:extLst>
            </p:cNvPr>
            <p:cNvSpPr/>
            <p:nvPr/>
          </p:nvSpPr>
          <p:spPr>
            <a:xfrm>
              <a:off x="11164823" y="5522976"/>
              <a:ext cx="601980" cy="594360"/>
            </a:xfrm>
            <a:custGeom>
              <a:avLst/>
              <a:gdLst/>
              <a:ahLst/>
              <a:cxnLst/>
              <a:rect l="l" t="t" r="r" b="b"/>
              <a:pathLst>
                <a:path w="601979" h="594360">
                  <a:moveTo>
                    <a:pt x="517398" y="0"/>
                  </a:moveTo>
                  <a:lnTo>
                    <a:pt x="84581" y="0"/>
                  </a:lnTo>
                  <a:lnTo>
                    <a:pt x="51649" y="6644"/>
                  </a:lnTo>
                  <a:lnTo>
                    <a:pt x="24765" y="24772"/>
                  </a:lnTo>
                  <a:lnTo>
                    <a:pt x="6643" y="51676"/>
                  </a:lnTo>
                  <a:lnTo>
                    <a:pt x="0" y="84645"/>
                  </a:lnTo>
                  <a:lnTo>
                    <a:pt x="0" y="509714"/>
                  </a:lnTo>
                  <a:lnTo>
                    <a:pt x="6643" y="542662"/>
                  </a:lnTo>
                  <a:lnTo>
                    <a:pt x="24765" y="569568"/>
                  </a:lnTo>
                  <a:lnTo>
                    <a:pt x="51649" y="587708"/>
                  </a:lnTo>
                  <a:lnTo>
                    <a:pt x="84581" y="594360"/>
                  </a:lnTo>
                  <a:lnTo>
                    <a:pt x="517398" y="594360"/>
                  </a:lnTo>
                  <a:lnTo>
                    <a:pt x="550330" y="587708"/>
                  </a:lnTo>
                  <a:lnTo>
                    <a:pt x="577214" y="569568"/>
                  </a:lnTo>
                  <a:lnTo>
                    <a:pt x="595336" y="542662"/>
                  </a:lnTo>
                  <a:lnTo>
                    <a:pt x="601979" y="509714"/>
                  </a:lnTo>
                  <a:lnTo>
                    <a:pt x="601979" y="84645"/>
                  </a:lnTo>
                  <a:lnTo>
                    <a:pt x="595336" y="51676"/>
                  </a:lnTo>
                  <a:lnTo>
                    <a:pt x="577214" y="24772"/>
                  </a:lnTo>
                  <a:lnTo>
                    <a:pt x="550330" y="6644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1D44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5">
              <a:extLst>
                <a:ext uri="{FF2B5EF4-FFF2-40B4-BE49-F238E27FC236}">
                  <a16:creationId xmlns:a16="http://schemas.microsoft.com/office/drawing/2014/main" id="{04556DD2-2F10-4539-81CB-17A83D416337}"/>
                </a:ext>
              </a:extLst>
            </p:cNvPr>
            <p:cNvSpPr/>
            <p:nvPr/>
          </p:nvSpPr>
          <p:spPr>
            <a:xfrm>
              <a:off x="11334753" y="5688365"/>
              <a:ext cx="265430" cy="266065"/>
            </a:xfrm>
            <a:custGeom>
              <a:avLst/>
              <a:gdLst/>
              <a:ahLst/>
              <a:cxnLst/>
              <a:rect l="l" t="t" r="r" b="b"/>
              <a:pathLst>
                <a:path w="265429" h="266064">
                  <a:moveTo>
                    <a:pt x="213862" y="180784"/>
                  </a:moveTo>
                  <a:lnTo>
                    <a:pt x="161823" y="180784"/>
                  </a:lnTo>
                  <a:lnTo>
                    <a:pt x="176595" y="195569"/>
                  </a:lnTo>
                  <a:lnTo>
                    <a:pt x="175252" y="202962"/>
                  </a:lnTo>
                  <a:lnTo>
                    <a:pt x="177267" y="210690"/>
                  </a:lnTo>
                  <a:lnTo>
                    <a:pt x="229641" y="263110"/>
                  </a:lnTo>
                  <a:lnTo>
                    <a:pt x="235684" y="265462"/>
                  </a:lnTo>
                  <a:lnTo>
                    <a:pt x="247771" y="265462"/>
                  </a:lnTo>
                  <a:lnTo>
                    <a:pt x="253820" y="263110"/>
                  </a:lnTo>
                  <a:lnTo>
                    <a:pt x="258520" y="258405"/>
                  </a:lnTo>
                  <a:lnTo>
                    <a:pt x="263425" y="250514"/>
                  </a:lnTo>
                  <a:lnTo>
                    <a:pt x="265025" y="241646"/>
                  </a:lnTo>
                  <a:lnTo>
                    <a:pt x="263288" y="232841"/>
                  </a:lnTo>
                  <a:lnTo>
                    <a:pt x="258184" y="225139"/>
                  </a:lnTo>
                  <a:lnTo>
                    <a:pt x="213862" y="180784"/>
                  </a:lnTo>
                  <a:close/>
                </a:path>
                <a:path w="265429" h="266064">
                  <a:moveTo>
                    <a:pt x="100719" y="0"/>
                  </a:moveTo>
                  <a:lnTo>
                    <a:pt x="61612" y="7955"/>
                  </a:lnTo>
                  <a:lnTo>
                    <a:pt x="29586" y="29614"/>
                  </a:lnTo>
                  <a:lnTo>
                    <a:pt x="7947" y="61669"/>
                  </a:lnTo>
                  <a:lnTo>
                    <a:pt x="68" y="100475"/>
                  </a:lnTo>
                  <a:lnTo>
                    <a:pt x="0" y="100811"/>
                  </a:lnTo>
                  <a:lnTo>
                    <a:pt x="7947" y="139953"/>
                  </a:lnTo>
                  <a:lnTo>
                    <a:pt x="29586" y="172006"/>
                  </a:lnTo>
                  <a:lnTo>
                    <a:pt x="61612" y="193663"/>
                  </a:lnTo>
                  <a:lnTo>
                    <a:pt x="100720" y="201618"/>
                  </a:lnTo>
                  <a:lnTo>
                    <a:pt x="117491" y="200205"/>
                  </a:lnTo>
                  <a:lnTo>
                    <a:pt x="133412" y="196115"/>
                  </a:lnTo>
                  <a:lnTo>
                    <a:pt x="148263" y="189568"/>
                  </a:lnTo>
                  <a:lnTo>
                    <a:pt x="161304" y="181120"/>
                  </a:lnTo>
                  <a:lnTo>
                    <a:pt x="100384" y="181120"/>
                  </a:lnTo>
                  <a:lnTo>
                    <a:pt x="69098" y="174757"/>
                  </a:lnTo>
                  <a:lnTo>
                    <a:pt x="43477" y="157431"/>
                  </a:lnTo>
                  <a:lnTo>
                    <a:pt x="26166" y="131788"/>
                  </a:lnTo>
                  <a:lnTo>
                    <a:pt x="19876" y="100811"/>
                  </a:lnTo>
                  <a:lnTo>
                    <a:pt x="19808" y="100475"/>
                  </a:lnTo>
                  <a:lnTo>
                    <a:pt x="26166" y="69162"/>
                  </a:lnTo>
                  <a:lnTo>
                    <a:pt x="43477" y="43520"/>
                  </a:lnTo>
                  <a:lnTo>
                    <a:pt x="69097" y="26194"/>
                  </a:lnTo>
                  <a:lnTo>
                    <a:pt x="100383" y="19830"/>
                  </a:lnTo>
                  <a:lnTo>
                    <a:pt x="157386" y="19830"/>
                  </a:lnTo>
                  <a:lnTo>
                    <a:pt x="139827" y="7955"/>
                  </a:lnTo>
                  <a:lnTo>
                    <a:pt x="100719" y="0"/>
                  </a:lnTo>
                  <a:close/>
                </a:path>
                <a:path w="265429" h="266064">
                  <a:moveTo>
                    <a:pt x="157386" y="19830"/>
                  </a:moveTo>
                  <a:lnTo>
                    <a:pt x="100383" y="19830"/>
                  </a:lnTo>
                  <a:lnTo>
                    <a:pt x="131670" y="26194"/>
                  </a:lnTo>
                  <a:lnTo>
                    <a:pt x="157290" y="43520"/>
                  </a:lnTo>
                  <a:lnTo>
                    <a:pt x="174602" y="69162"/>
                  </a:lnTo>
                  <a:lnTo>
                    <a:pt x="180960" y="100475"/>
                  </a:lnTo>
                  <a:lnTo>
                    <a:pt x="174602" y="131788"/>
                  </a:lnTo>
                  <a:lnTo>
                    <a:pt x="157291" y="157431"/>
                  </a:lnTo>
                  <a:lnTo>
                    <a:pt x="131670" y="174757"/>
                  </a:lnTo>
                  <a:lnTo>
                    <a:pt x="100384" y="181120"/>
                  </a:lnTo>
                  <a:lnTo>
                    <a:pt x="161304" y="181120"/>
                  </a:lnTo>
                  <a:lnTo>
                    <a:pt x="161823" y="180784"/>
                  </a:lnTo>
                  <a:lnTo>
                    <a:pt x="213862" y="180784"/>
                  </a:lnTo>
                  <a:lnTo>
                    <a:pt x="210504" y="177424"/>
                  </a:lnTo>
                  <a:lnTo>
                    <a:pt x="207930" y="176752"/>
                  </a:lnTo>
                  <a:lnTo>
                    <a:pt x="195396" y="176752"/>
                  </a:lnTo>
                  <a:lnTo>
                    <a:pt x="180624" y="161967"/>
                  </a:lnTo>
                  <a:lnTo>
                    <a:pt x="189400" y="148537"/>
                  </a:lnTo>
                  <a:lnTo>
                    <a:pt x="195942" y="133658"/>
                  </a:lnTo>
                  <a:lnTo>
                    <a:pt x="200028" y="117644"/>
                  </a:lnTo>
                  <a:lnTo>
                    <a:pt x="201439" y="100811"/>
                  </a:lnTo>
                  <a:lnTo>
                    <a:pt x="193492" y="61669"/>
                  </a:lnTo>
                  <a:lnTo>
                    <a:pt x="171853" y="29614"/>
                  </a:lnTo>
                  <a:lnTo>
                    <a:pt x="157386" y="19830"/>
                  </a:lnTo>
                  <a:close/>
                </a:path>
                <a:path w="265429" h="266064">
                  <a:moveTo>
                    <a:pt x="202782" y="175408"/>
                  </a:moveTo>
                  <a:lnTo>
                    <a:pt x="195396" y="176752"/>
                  </a:lnTo>
                  <a:lnTo>
                    <a:pt x="207930" y="176752"/>
                  </a:lnTo>
                  <a:lnTo>
                    <a:pt x="202782" y="1754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BBF9849-1FC1-497F-82A1-40CCEF3CB9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8CE9BA3-7071-4DA4-9AA4-7DD77672D1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3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388613-068B-B599-F17E-6E88047B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0276B0F0-4B59-F1D7-2821-B24E236291CE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8856CA-151D-9A65-2F10-F0D8087100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30BA32A-AA4F-9312-9A5C-6CABFE048E5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3428315-D113-490C-B21E-2DF8AC660320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8F0A2A4-8331-978B-9EFB-B80D971640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8C0D1BD-9E5F-E1A8-0461-D733FAD4A18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A0BEC2D-D79D-9E8F-EC5D-C113D102A44B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6567053-853C-72BC-5E17-E3712AA46B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98F76F3-691D-2961-341A-307F60566C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sp>
        <p:nvSpPr>
          <p:cNvPr id="19" name="object 3">
            <a:extLst>
              <a:ext uri="{FF2B5EF4-FFF2-40B4-BE49-F238E27FC236}">
                <a16:creationId xmlns:a16="http://schemas.microsoft.com/office/drawing/2014/main" id="{C0991199-ACFF-4D14-A8F7-D3305E1C6272}"/>
              </a:ext>
            </a:extLst>
          </p:cNvPr>
          <p:cNvSpPr/>
          <p:nvPr/>
        </p:nvSpPr>
        <p:spPr>
          <a:xfrm>
            <a:off x="6617865" y="3287359"/>
            <a:ext cx="7620000" cy="75565"/>
          </a:xfrm>
          <a:custGeom>
            <a:avLst/>
            <a:gdLst/>
            <a:ahLst/>
            <a:cxnLst/>
            <a:rect l="l" t="t" r="r" b="b"/>
            <a:pathLst>
              <a:path w="7620000" h="75564">
                <a:moveTo>
                  <a:pt x="0" y="75247"/>
                </a:moveTo>
                <a:lnTo>
                  <a:pt x="0" y="0"/>
                </a:lnTo>
                <a:lnTo>
                  <a:pt x="7619999" y="0"/>
                </a:lnTo>
                <a:lnTo>
                  <a:pt x="7619999" y="75247"/>
                </a:lnTo>
                <a:lnTo>
                  <a:pt x="0" y="75247"/>
                </a:lnTo>
                <a:close/>
              </a:path>
            </a:pathLst>
          </a:custGeom>
          <a:solidFill>
            <a:srgbClr val="1B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4">
            <a:extLst>
              <a:ext uri="{FF2B5EF4-FFF2-40B4-BE49-F238E27FC236}">
                <a16:creationId xmlns:a16="http://schemas.microsoft.com/office/drawing/2014/main" id="{146E70DC-B20F-408D-8171-A95736BF3B58}"/>
              </a:ext>
            </a:extLst>
          </p:cNvPr>
          <p:cNvGrpSpPr/>
          <p:nvPr/>
        </p:nvGrpSpPr>
        <p:grpSpPr>
          <a:xfrm>
            <a:off x="6617865" y="260001"/>
            <a:ext cx="7620000" cy="2843530"/>
            <a:chOff x="0" y="1092682"/>
            <a:chExt cx="7620000" cy="2843530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44274123-92CA-4A53-B547-F875863DDF29}"/>
                </a:ext>
              </a:extLst>
            </p:cNvPr>
            <p:cNvSpPr/>
            <p:nvPr/>
          </p:nvSpPr>
          <p:spPr>
            <a:xfrm>
              <a:off x="0" y="1092682"/>
              <a:ext cx="7620000" cy="75565"/>
            </a:xfrm>
            <a:custGeom>
              <a:avLst/>
              <a:gdLst/>
              <a:ahLst/>
              <a:cxnLst/>
              <a:rect l="l" t="t" r="r" b="b"/>
              <a:pathLst>
                <a:path w="7620000" h="75565">
                  <a:moveTo>
                    <a:pt x="7619999" y="75247"/>
                  </a:moveTo>
                  <a:lnTo>
                    <a:pt x="0" y="75247"/>
                  </a:lnTo>
                  <a:lnTo>
                    <a:pt x="0" y="0"/>
                  </a:lnTo>
                  <a:lnTo>
                    <a:pt x="7619999" y="0"/>
                  </a:lnTo>
                  <a:lnTo>
                    <a:pt x="7619999" y="75247"/>
                  </a:lnTo>
                  <a:close/>
                </a:path>
              </a:pathLst>
            </a:custGeom>
            <a:solidFill>
              <a:srgbClr val="1C4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413B3398-A941-4B3E-BA1A-E94AFAA3D8E5}"/>
                </a:ext>
              </a:extLst>
            </p:cNvPr>
            <p:cNvSpPr/>
            <p:nvPr/>
          </p:nvSpPr>
          <p:spPr>
            <a:xfrm>
              <a:off x="0" y="1164637"/>
              <a:ext cx="3810000" cy="2771775"/>
            </a:xfrm>
            <a:custGeom>
              <a:avLst/>
              <a:gdLst/>
              <a:ahLst/>
              <a:cxnLst/>
              <a:rect l="l" t="t" r="r" b="b"/>
              <a:pathLst>
                <a:path w="3810000" h="2771775">
                  <a:moveTo>
                    <a:pt x="0" y="2771243"/>
                  </a:moveTo>
                  <a:lnTo>
                    <a:pt x="3810001" y="2771243"/>
                  </a:lnTo>
                  <a:lnTo>
                    <a:pt x="3810001" y="0"/>
                  </a:lnTo>
                  <a:lnTo>
                    <a:pt x="0" y="0"/>
                  </a:lnTo>
                  <a:lnTo>
                    <a:pt x="0" y="2771243"/>
                  </a:lnTo>
                  <a:close/>
                </a:path>
              </a:pathLst>
            </a:custGeom>
            <a:solidFill>
              <a:srgbClr val="1BB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5BC55670-546A-4069-86CB-933AA7BC812A}"/>
              </a:ext>
            </a:extLst>
          </p:cNvPr>
          <p:cNvSpPr txBox="1"/>
          <p:nvPr/>
        </p:nvSpPr>
        <p:spPr>
          <a:xfrm>
            <a:off x="6617865" y="1517249"/>
            <a:ext cx="3810000" cy="1516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0190" marR="556260">
              <a:lnSpc>
                <a:spcPct val="110100"/>
              </a:lnSpc>
              <a:spcBef>
                <a:spcPts val="120"/>
              </a:spcBef>
            </a:pPr>
            <a:r>
              <a:rPr sz="1800" b="1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sz="1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оплате</a:t>
            </a:r>
            <a:r>
              <a:rPr sz="18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sz="18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семестр.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 </a:t>
            </a:r>
            <a:r>
              <a:rPr sz="18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семестр?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object 19">
            <a:extLst>
              <a:ext uri="{FF2B5EF4-FFF2-40B4-BE49-F238E27FC236}">
                <a16:creationId xmlns:a16="http://schemas.microsoft.com/office/drawing/2014/main" id="{1F3461D5-F3A9-44C6-AF18-9B26A1D899F3}"/>
              </a:ext>
            </a:extLst>
          </p:cNvPr>
          <p:cNvGrpSpPr/>
          <p:nvPr/>
        </p:nvGrpSpPr>
        <p:grpSpPr>
          <a:xfrm>
            <a:off x="6617865" y="-16278"/>
            <a:ext cx="7620000" cy="3195320"/>
            <a:chOff x="0" y="816403"/>
            <a:chExt cx="7620000" cy="3195320"/>
          </a:xfrm>
        </p:grpSpPr>
        <p:pic>
          <p:nvPicPr>
            <p:cNvPr id="29" name="object 20">
              <a:extLst>
                <a:ext uri="{FF2B5EF4-FFF2-40B4-BE49-F238E27FC236}">
                  <a16:creationId xmlns:a16="http://schemas.microsoft.com/office/drawing/2014/main" id="{1FC268E8-9DA8-4FE5-B3F8-10EEB0B2C6D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1993" y="816403"/>
              <a:ext cx="1409698" cy="1408830"/>
            </a:xfrm>
            <a:prstGeom prst="rect">
              <a:avLst/>
            </a:prstGeom>
          </p:spPr>
        </p:pic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576897C8-4528-4DAC-8773-131110088199}"/>
                </a:ext>
              </a:extLst>
            </p:cNvPr>
            <p:cNvSpPr/>
            <p:nvPr/>
          </p:nvSpPr>
          <p:spPr>
            <a:xfrm>
              <a:off x="1894111" y="1695596"/>
              <a:ext cx="638175" cy="638175"/>
            </a:xfrm>
            <a:custGeom>
              <a:avLst/>
              <a:gdLst/>
              <a:ahLst/>
              <a:cxnLst/>
              <a:rect l="l" t="t" r="r" b="b"/>
              <a:pathLst>
                <a:path w="638175" h="638175">
                  <a:moveTo>
                    <a:pt x="187889" y="51844"/>
                  </a:moveTo>
                  <a:lnTo>
                    <a:pt x="180782" y="51028"/>
                  </a:lnTo>
                  <a:lnTo>
                    <a:pt x="174253" y="48710"/>
                  </a:lnTo>
                  <a:lnTo>
                    <a:pt x="168466" y="45088"/>
                  </a:lnTo>
                  <a:lnTo>
                    <a:pt x="163579" y="40357"/>
                  </a:lnTo>
                  <a:lnTo>
                    <a:pt x="176992" y="33283"/>
                  </a:lnTo>
                  <a:lnTo>
                    <a:pt x="190776" y="26848"/>
                  </a:lnTo>
                  <a:lnTo>
                    <a:pt x="204911" y="21059"/>
                  </a:lnTo>
                  <a:lnTo>
                    <a:pt x="219379" y="15926"/>
                  </a:lnTo>
                  <a:lnTo>
                    <a:pt x="219559" y="17263"/>
                  </a:lnTo>
                  <a:lnTo>
                    <a:pt x="219778" y="18579"/>
                  </a:lnTo>
                  <a:lnTo>
                    <a:pt x="219778" y="19955"/>
                  </a:lnTo>
                  <a:lnTo>
                    <a:pt x="217272" y="32367"/>
                  </a:lnTo>
                  <a:lnTo>
                    <a:pt x="210437" y="42503"/>
                  </a:lnTo>
                  <a:lnTo>
                    <a:pt x="200301" y="49337"/>
                  </a:lnTo>
                  <a:lnTo>
                    <a:pt x="187889" y="51844"/>
                  </a:lnTo>
                  <a:close/>
                </a:path>
                <a:path w="638175" h="638175">
                  <a:moveTo>
                    <a:pt x="318875" y="51844"/>
                  </a:moveTo>
                  <a:lnTo>
                    <a:pt x="306463" y="49337"/>
                  </a:lnTo>
                  <a:lnTo>
                    <a:pt x="296329" y="42503"/>
                  </a:lnTo>
                  <a:lnTo>
                    <a:pt x="289501" y="32367"/>
                  </a:lnTo>
                  <a:lnTo>
                    <a:pt x="287006" y="19955"/>
                  </a:lnTo>
                  <a:lnTo>
                    <a:pt x="287006" y="12915"/>
                  </a:lnTo>
                  <a:lnTo>
                    <a:pt x="312408" y="0"/>
                  </a:lnTo>
                  <a:lnTo>
                    <a:pt x="325342" y="0"/>
                  </a:lnTo>
                  <a:lnTo>
                    <a:pt x="350764" y="12915"/>
                  </a:lnTo>
                  <a:lnTo>
                    <a:pt x="350764" y="19955"/>
                  </a:lnTo>
                  <a:lnTo>
                    <a:pt x="348257" y="32367"/>
                  </a:lnTo>
                  <a:lnTo>
                    <a:pt x="341423" y="42503"/>
                  </a:lnTo>
                  <a:lnTo>
                    <a:pt x="331287" y="49337"/>
                  </a:lnTo>
                  <a:lnTo>
                    <a:pt x="318875" y="51844"/>
                  </a:lnTo>
                  <a:close/>
                </a:path>
                <a:path w="638175" h="638175">
                  <a:moveTo>
                    <a:pt x="449840" y="51844"/>
                  </a:moveTo>
                  <a:lnTo>
                    <a:pt x="437432" y="49337"/>
                  </a:lnTo>
                  <a:lnTo>
                    <a:pt x="427302" y="42503"/>
                  </a:lnTo>
                  <a:lnTo>
                    <a:pt x="420475" y="32367"/>
                  </a:lnTo>
                  <a:lnTo>
                    <a:pt x="417971" y="19955"/>
                  </a:lnTo>
                  <a:lnTo>
                    <a:pt x="417971" y="18579"/>
                  </a:lnTo>
                  <a:lnTo>
                    <a:pt x="418191" y="17263"/>
                  </a:lnTo>
                  <a:lnTo>
                    <a:pt x="418370" y="15926"/>
                  </a:lnTo>
                  <a:lnTo>
                    <a:pt x="432838" y="21059"/>
                  </a:lnTo>
                  <a:lnTo>
                    <a:pt x="446974" y="26848"/>
                  </a:lnTo>
                  <a:lnTo>
                    <a:pt x="460757" y="33283"/>
                  </a:lnTo>
                  <a:lnTo>
                    <a:pt x="474171" y="40357"/>
                  </a:lnTo>
                  <a:lnTo>
                    <a:pt x="469275" y="45088"/>
                  </a:lnTo>
                  <a:lnTo>
                    <a:pt x="463486" y="48710"/>
                  </a:lnTo>
                  <a:lnTo>
                    <a:pt x="456957" y="51028"/>
                  </a:lnTo>
                  <a:lnTo>
                    <a:pt x="449840" y="51844"/>
                  </a:lnTo>
                  <a:close/>
                </a:path>
                <a:path w="638175" h="638175">
                  <a:moveTo>
                    <a:pt x="122835" y="151519"/>
                  </a:moveTo>
                  <a:lnTo>
                    <a:pt x="110427" y="149012"/>
                  </a:lnTo>
                  <a:lnTo>
                    <a:pt x="100297" y="142178"/>
                  </a:lnTo>
                  <a:lnTo>
                    <a:pt x="93470" y="132042"/>
                  </a:lnTo>
                  <a:lnTo>
                    <a:pt x="90967" y="119630"/>
                  </a:lnTo>
                  <a:lnTo>
                    <a:pt x="93470" y="107221"/>
                  </a:lnTo>
                  <a:lnTo>
                    <a:pt x="100297" y="97092"/>
                  </a:lnTo>
                  <a:lnTo>
                    <a:pt x="110427" y="90264"/>
                  </a:lnTo>
                  <a:lnTo>
                    <a:pt x="122835" y="87761"/>
                  </a:lnTo>
                  <a:lnTo>
                    <a:pt x="135247" y="90264"/>
                  </a:lnTo>
                  <a:lnTo>
                    <a:pt x="145384" y="97092"/>
                  </a:lnTo>
                  <a:lnTo>
                    <a:pt x="152218" y="107221"/>
                  </a:lnTo>
                  <a:lnTo>
                    <a:pt x="154724" y="119630"/>
                  </a:lnTo>
                  <a:lnTo>
                    <a:pt x="152218" y="132042"/>
                  </a:lnTo>
                  <a:lnTo>
                    <a:pt x="145384" y="142178"/>
                  </a:lnTo>
                  <a:lnTo>
                    <a:pt x="135247" y="149012"/>
                  </a:lnTo>
                  <a:lnTo>
                    <a:pt x="122835" y="151519"/>
                  </a:lnTo>
                  <a:close/>
                </a:path>
                <a:path w="638175" h="638175">
                  <a:moveTo>
                    <a:pt x="253821" y="151519"/>
                  </a:moveTo>
                  <a:lnTo>
                    <a:pt x="241409" y="149012"/>
                  </a:lnTo>
                  <a:lnTo>
                    <a:pt x="231273" y="142178"/>
                  </a:lnTo>
                  <a:lnTo>
                    <a:pt x="224438" y="132042"/>
                  </a:lnTo>
                  <a:lnTo>
                    <a:pt x="221932" y="119630"/>
                  </a:lnTo>
                  <a:lnTo>
                    <a:pt x="224438" y="107218"/>
                  </a:lnTo>
                  <a:lnTo>
                    <a:pt x="231273" y="97082"/>
                  </a:lnTo>
                  <a:lnTo>
                    <a:pt x="241409" y="90247"/>
                  </a:lnTo>
                  <a:lnTo>
                    <a:pt x="253821" y="87741"/>
                  </a:lnTo>
                  <a:lnTo>
                    <a:pt x="266233" y="90247"/>
                  </a:lnTo>
                  <a:lnTo>
                    <a:pt x="276369" y="97082"/>
                  </a:lnTo>
                  <a:lnTo>
                    <a:pt x="283203" y="107218"/>
                  </a:lnTo>
                  <a:lnTo>
                    <a:pt x="285710" y="119630"/>
                  </a:lnTo>
                  <a:lnTo>
                    <a:pt x="283203" y="132042"/>
                  </a:lnTo>
                  <a:lnTo>
                    <a:pt x="276369" y="142178"/>
                  </a:lnTo>
                  <a:lnTo>
                    <a:pt x="266233" y="149012"/>
                  </a:lnTo>
                  <a:lnTo>
                    <a:pt x="253821" y="151519"/>
                  </a:lnTo>
                  <a:close/>
                </a:path>
                <a:path w="638175" h="638175">
                  <a:moveTo>
                    <a:pt x="384786" y="151519"/>
                  </a:moveTo>
                  <a:lnTo>
                    <a:pt x="372375" y="149012"/>
                  </a:lnTo>
                  <a:lnTo>
                    <a:pt x="362238" y="142178"/>
                  </a:lnTo>
                  <a:lnTo>
                    <a:pt x="355404" y="132042"/>
                  </a:lnTo>
                  <a:lnTo>
                    <a:pt x="352898" y="119630"/>
                  </a:lnTo>
                  <a:lnTo>
                    <a:pt x="355404" y="107218"/>
                  </a:lnTo>
                  <a:lnTo>
                    <a:pt x="362238" y="97082"/>
                  </a:lnTo>
                  <a:lnTo>
                    <a:pt x="372375" y="90247"/>
                  </a:lnTo>
                  <a:lnTo>
                    <a:pt x="384786" y="87741"/>
                  </a:lnTo>
                  <a:lnTo>
                    <a:pt x="397198" y="90247"/>
                  </a:lnTo>
                  <a:lnTo>
                    <a:pt x="407334" y="97082"/>
                  </a:lnTo>
                  <a:lnTo>
                    <a:pt x="414169" y="107218"/>
                  </a:lnTo>
                  <a:lnTo>
                    <a:pt x="416675" y="119630"/>
                  </a:lnTo>
                  <a:lnTo>
                    <a:pt x="414169" y="132042"/>
                  </a:lnTo>
                  <a:lnTo>
                    <a:pt x="407334" y="142178"/>
                  </a:lnTo>
                  <a:lnTo>
                    <a:pt x="397198" y="149012"/>
                  </a:lnTo>
                  <a:lnTo>
                    <a:pt x="384786" y="151519"/>
                  </a:lnTo>
                  <a:close/>
                </a:path>
                <a:path w="638175" h="638175">
                  <a:moveTo>
                    <a:pt x="515752" y="151519"/>
                  </a:moveTo>
                  <a:lnTo>
                    <a:pt x="503340" y="149012"/>
                  </a:lnTo>
                  <a:lnTo>
                    <a:pt x="493204" y="142178"/>
                  </a:lnTo>
                  <a:lnTo>
                    <a:pt x="486369" y="132042"/>
                  </a:lnTo>
                  <a:lnTo>
                    <a:pt x="483863" y="119630"/>
                  </a:lnTo>
                  <a:lnTo>
                    <a:pt x="486369" y="107218"/>
                  </a:lnTo>
                  <a:lnTo>
                    <a:pt x="493204" y="97082"/>
                  </a:lnTo>
                  <a:lnTo>
                    <a:pt x="503340" y="90247"/>
                  </a:lnTo>
                  <a:lnTo>
                    <a:pt x="515752" y="87741"/>
                  </a:lnTo>
                  <a:lnTo>
                    <a:pt x="528164" y="90247"/>
                  </a:lnTo>
                  <a:lnTo>
                    <a:pt x="538300" y="97082"/>
                  </a:lnTo>
                  <a:lnTo>
                    <a:pt x="545134" y="107218"/>
                  </a:lnTo>
                  <a:lnTo>
                    <a:pt x="547641" y="119630"/>
                  </a:lnTo>
                  <a:lnTo>
                    <a:pt x="545134" y="132042"/>
                  </a:lnTo>
                  <a:lnTo>
                    <a:pt x="538300" y="142178"/>
                  </a:lnTo>
                  <a:lnTo>
                    <a:pt x="528164" y="149012"/>
                  </a:lnTo>
                  <a:lnTo>
                    <a:pt x="515752" y="151519"/>
                  </a:lnTo>
                  <a:close/>
                </a:path>
                <a:path w="638175" h="638175">
                  <a:moveTo>
                    <a:pt x="57782" y="251194"/>
                  </a:moveTo>
                  <a:lnTo>
                    <a:pt x="45370" y="248687"/>
                  </a:lnTo>
                  <a:lnTo>
                    <a:pt x="35234" y="241853"/>
                  </a:lnTo>
                  <a:lnTo>
                    <a:pt x="28399" y="231717"/>
                  </a:lnTo>
                  <a:lnTo>
                    <a:pt x="25893" y="219305"/>
                  </a:lnTo>
                  <a:lnTo>
                    <a:pt x="28399" y="206893"/>
                  </a:lnTo>
                  <a:lnTo>
                    <a:pt x="35234" y="196757"/>
                  </a:lnTo>
                  <a:lnTo>
                    <a:pt x="45370" y="189922"/>
                  </a:lnTo>
                  <a:lnTo>
                    <a:pt x="57782" y="187416"/>
                  </a:lnTo>
                  <a:lnTo>
                    <a:pt x="70193" y="189922"/>
                  </a:lnTo>
                  <a:lnTo>
                    <a:pt x="80330" y="196757"/>
                  </a:lnTo>
                  <a:lnTo>
                    <a:pt x="87164" y="206893"/>
                  </a:lnTo>
                  <a:lnTo>
                    <a:pt x="89670" y="219305"/>
                  </a:lnTo>
                  <a:lnTo>
                    <a:pt x="87164" y="231717"/>
                  </a:lnTo>
                  <a:lnTo>
                    <a:pt x="80330" y="241853"/>
                  </a:lnTo>
                  <a:lnTo>
                    <a:pt x="70193" y="248687"/>
                  </a:lnTo>
                  <a:lnTo>
                    <a:pt x="57782" y="251194"/>
                  </a:lnTo>
                  <a:close/>
                </a:path>
                <a:path w="638175" h="638175">
                  <a:moveTo>
                    <a:pt x="188747" y="251194"/>
                  </a:moveTo>
                  <a:lnTo>
                    <a:pt x="176338" y="248687"/>
                  </a:lnTo>
                  <a:lnTo>
                    <a:pt x="166206" y="241853"/>
                  </a:lnTo>
                  <a:lnTo>
                    <a:pt x="159373" y="231717"/>
                  </a:lnTo>
                  <a:lnTo>
                    <a:pt x="156858" y="219305"/>
                  </a:lnTo>
                  <a:lnTo>
                    <a:pt x="159364" y="206893"/>
                  </a:lnTo>
                  <a:lnTo>
                    <a:pt x="166199" y="196757"/>
                  </a:lnTo>
                  <a:lnTo>
                    <a:pt x="176335" y="189922"/>
                  </a:lnTo>
                  <a:lnTo>
                    <a:pt x="188747" y="187416"/>
                  </a:lnTo>
                  <a:lnTo>
                    <a:pt x="201159" y="189922"/>
                  </a:lnTo>
                  <a:lnTo>
                    <a:pt x="211295" y="196757"/>
                  </a:lnTo>
                  <a:lnTo>
                    <a:pt x="218130" y="206893"/>
                  </a:lnTo>
                  <a:lnTo>
                    <a:pt x="220636" y="219305"/>
                  </a:lnTo>
                  <a:lnTo>
                    <a:pt x="218130" y="231717"/>
                  </a:lnTo>
                  <a:lnTo>
                    <a:pt x="211295" y="241853"/>
                  </a:lnTo>
                  <a:lnTo>
                    <a:pt x="201159" y="248687"/>
                  </a:lnTo>
                  <a:lnTo>
                    <a:pt x="188747" y="251194"/>
                  </a:lnTo>
                  <a:close/>
                </a:path>
                <a:path w="638175" h="638175">
                  <a:moveTo>
                    <a:pt x="319732" y="251194"/>
                  </a:moveTo>
                  <a:lnTo>
                    <a:pt x="307321" y="248687"/>
                  </a:lnTo>
                  <a:lnTo>
                    <a:pt x="297184" y="241853"/>
                  </a:lnTo>
                  <a:lnTo>
                    <a:pt x="290350" y="231717"/>
                  </a:lnTo>
                  <a:lnTo>
                    <a:pt x="287844" y="219305"/>
                  </a:lnTo>
                  <a:lnTo>
                    <a:pt x="290350" y="206893"/>
                  </a:lnTo>
                  <a:lnTo>
                    <a:pt x="297184" y="196757"/>
                  </a:lnTo>
                  <a:lnTo>
                    <a:pt x="307321" y="189922"/>
                  </a:lnTo>
                  <a:lnTo>
                    <a:pt x="319732" y="187416"/>
                  </a:lnTo>
                  <a:lnTo>
                    <a:pt x="332144" y="189922"/>
                  </a:lnTo>
                  <a:lnTo>
                    <a:pt x="342280" y="196757"/>
                  </a:lnTo>
                  <a:lnTo>
                    <a:pt x="349115" y="206893"/>
                  </a:lnTo>
                  <a:lnTo>
                    <a:pt x="351621" y="219305"/>
                  </a:lnTo>
                  <a:lnTo>
                    <a:pt x="349115" y="231717"/>
                  </a:lnTo>
                  <a:lnTo>
                    <a:pt x="342280" y="241853"/>
                  </a:lnTo>
                  <a:lnTo>
                    <a:pt x="332144" y="248687"/>
                  </a:lnTo>
                  <a:lnTo>
                    <a:pt x="319732" y="251194"/>
                  </a:lnTo>
                  <a:close/>
                </a:path>
                <a:path w="638175" h="638175">
                  <a:moveTo>
                    <a:pt x="450698" y="251194"/>
                  </a:moveTo>
                  <a:lnTo>
                    <a:pt x="438286" y="248687"/>
                  </a:lnTo>
                  <a:lnTo>
                    <a:pt x="428150" y="241853"/>
                  </a:lnTo>
                  <a:lnTo>
                    <a:pt x="421315" y="231717"/>
                  </a:lnTo>
                  <a:lnTo>
                    <a:pt x="418809" y="219305"/>
                  </a:lnTo>
                  <a:lnTo>
                    <a:pt x="421315" y="206893"/>
                  </a:lnTo>
                  <a:lnTo>
                    <a:pt x="428150" y="196757"/>
                  </a:lnTo>
                  <a:lnTo>
                    <a:pt x="438286" y="189922"/>
                  </a:lnTo>
                  <a:lnTo>
                    <a:pt x="450698" y="187416"/>
                  </a:lnTo>
                  <a:lnTo>
                    <a:pt x="463110" y="189922"/>
                  </a:lnTo>
                  <a:lnTo>
                    <a:pt x="473246" y="196757"/>
                  </a:lnTo>
                  <a:lnTo>
                    <a:pt x="480080" y="206893"/>
                  </a:lnTo>
                  <a:lnTo>
                    <a:pt x="482587" y="219305"/>
                  </a:lnTo>
                  <a:lnTo>
                    <a:pt x="480080" y="231717"/>
                  </a:lnTo>
                  <a:lnTo>
                    <a:pt x="473246" y="241853"/>
                  </a:lnTo>
                  <a:lnTo>
                    <a:pt x="463110" y="248687"/>
                  </a:lnTo>
                  <a:lnTo>
                    <a:pt x="450698" y="251194"/>
                  </a:lnTo>
                  <a:close/>
                </a:path>
                <a:path w="638175" h="638175">
                  <a:moveTo>
                    <a:pt x="581663" y="251194"/>
                  </a:moveTo>
                  <a:lnTo>
                    <a:pt x="569252" y="248687"/>
                  </a:lnTo>
                  <a:lnTo>
                    <a:pt x="559115" y="241853"/>
                  </a:lnTo>
                  <a:lnTo>
                    <a:pt x="552281" y="231717"/>
                  </a:lnTo>
                  <a:lnTo>
                    <a:pt x="549775" y="219305"/>
                  </a:lnTo>
                  <a:lnTo>
                    <a:pt x="552281" y="206893"/>
                  </a:lnTo>
                  <a:lnTo>
                    <a:pt x="559115" y="196757"/>
                  </a:lnTo>
                  <a:lnTo>
                    <a:pt x="569252" y="189922"/>
                  </a:lnTo>
                  <a:lnTo>
                    <a:pt x="581663" y="187416"/>
                  </a:lnTo>
                  <a:lnTo>
                    <a:pt x="594075" y="189922"/>
                  </a:lnTo>
                  <a:lnTo>
                    <a:pt x="604211" y="196757"/>
                  </a:lnTo>
                  <a:lnTo>
                    <a:pt x="611046" y="206893"/>
                  </a:lnTo>
                  <a:lnTo>
                    <a:pt x="613552" y="219305"/>
                  </a:lnTo>
                  <a:lnTo>
                    <a:pt x="611046" y="231717"/>
                  </a:lnTo>
                  <a:lnTo>
                    <a:pt x="604211" y="241853"/>
                  </a:lnTo>
                  <a:lnTo>
                    <a:pt x="594075" y="248687"/>
                  </a:lnTo>
                  <a:lnTo>
                    <a:pt x="581663" y="251194"/>
                  </a:lnTo>
                  <a:close/>
                </a:path>
                <a:path w="638175" h="638175">
                  <a:moveTo>
                    <a:pt x="1323" y="349532"/>
                  </a:moveTo>
                  <a:lnTo>
                    <a:pt x="679" y="341960"/>
                  </a:lnTo>
                  <a:lnTo>
                    <a:pt x="196" y="334346"/>
                  </a:lnTo>
                  <a:lnTo>
                    <a:pt x="0" y="329382"/>
                  </a:lnTo>
                  <a:lnTo>
                    <a:pt x="0" y="308577"/>
                  </a:lnTo>
                  <a:lnTo>
                    <a:pt x="196" y="303614"/>
                  </a:lnTo>
                  <a:lnTo>
                    <a:pt x="679" y="296000"/>
                  </a:lnTo>
                  <a:lnTo>
                    <a:pt x="1323" y="288427"/>
                  </a:lnTo>
                  <a:lnTo>
                    <a:pt x="10613" y="292738"/>
                  </a:lnTo>
                  <a:lnTo>
                    <a:pt x="17985" y="299643"/>
                  </a:lnTo>
                  <a:lnTo>
                    <a:pt x="22845" y="308577"/>
                  </a:lnTo>
                  <a:lnTo>
                    <a:pt x="24596" y="318980"/>
                  </a:lnTo>
                  <a:lnTo>
                    <a:pt x="22845" y="329382"/>
                  </a:lnTo>
                  <a:lnTo>
                    <a:pt x="17985" y="338317"/>
                  </a:lnTo>
                  <a:lnTo>
                    <a:pt x="10613" y="345221"/>
                  </a:lnTo>
                  <a:lnTo>
                    <a:pt x="1323" y="349532"/>
                  </a:lnTo>
                  <a:close/>
                </a:path>
                <a:path w="638175" h="638175">
                  <a:moveTo>
                    <a:pt x="123693" y="350869"/>
                  </a:moveTo>
                  <a:lnTo>
                    <a:pt x="111281" y="348362"/>
                  </a:lnTo>
                  <a:lnTo>
                    <a:pt x="101145" y="341528"/>
                  </a:lnTo>
                  <a:lnTo>
                    <a:pt x="94310" y="331391"/>
                  </a:lnTo>
                  <a:lnTo>
                    <a:pt x="91804" y="318980"/>
                  </a:lnTo>
                  <a:lnTo>
                    <a:pt x="94310" y="306568"/>
                  </a:lnTo>
                  <a:lnTo>
                    <a:pt x="101145" y="296432"/>
                  </a:lnTo>
                  <a:lnTo>
                    <a:pt x="111281" y="289597"/>
                  </a:lnTo>
                  <a:lnTo>
                    <a:pt x="123693" y="287091"/>
                  </a:lnTo>
                  <a:lnTo>
                    <a:pt x="136105" y="289597"/>
                  </a:lnTo>
                  <a:lnTo>
                    <a:pt x="146241" y="296432"/>
                  </a:lnTo>
                  <a:lnTo>
                    <a:pt x="153076" y="306568"/>
                  </a:lnTo>
                  <a:lnTo>
                    <a:pt x="155582" y="318980"/>
                  </a:lnTo>
                  <a:lnTo>
                    <a:pt x="153076" y="331391"/>
                  </a:lnTo>
                  <a:lnTo>
                    <a:pt x="146241" y="341528"/>
                  </a:lnTo>
                  <a:lnTo>
                    <a:pt x="136105" y="348362"/>
                  </a:lnTo>
                  <a:lnTo>
                    <a:pt x="123693" y="350869"/>
                  </a:lnTo>
                  <a:close/>
                </a:path>
                <a:path w="638175" h="638175">
                  <a:moveTo>
                    <a:pt x="254659" y="350869"/>
                  </a:moveTo>
                  <a:lnTo>
                    <a:pt x="242247" y="348362"/>
                  </a:lnTo>
                  <a:lnTo>
                    <a:pt x="232110" y="341528"/>
                  </a:lnTo>
                  <a:lnTo>
                    <a:pt x="225276" y="331391"/>
                  </a:lnTo>
                  <a:lnTo>
                    <a:pt x="222770" y="318980"/>
                  </a:lnTo>
                  <a:lnTo>
                    <a:pt x="225276" y="306568"/>
                  </a:lnTo>
                  <a:lnTo>
                    <a:pt x="232110" y="296432"/>
                  </a:lnTo>
                  <a:lnTo>
                    <a:pt x="242247" y="289597"/>
                  </a:lnTo>
                  <a:lnTo>
                    <a:pt x="254659" y="287091"/>
                  </a:lnTo>
                  <a:lnTo>
                    <a:pt x="267070" y="289597"/>
                  </a:lnTo>
                  <a:lnTo>
                    <a:pt x="277207" y="296432"/>
                  </a:lnTo>
                  <a:lnTo>
                    <a:pt x="284041" y="306568"/>
                  </a:lnTo>
                  <a:lnTo>
                    <a:pt x="286547" y="318980"/>
                  </a:lnTo>
                  <a:lnTo>
                    <a:pt x="284041" y="331391"/>
                  </a:lnTo>
                  <a:lnTo>
                    <a:pt x="277207" y="341528"/>
                  </a:lnTo>
                  <a:lnTo>
                    <a:pt x="267070" y="348362"/>
                  </a:lnTo>
                  <a:lnTo>
                    <a:pt x="254659" y="350869"/>
                  </a:lnTo>
                  <a:close/>
                </a:path>
                <a:path w="638175" h="638175">
                  <a:moveTo>
                    <a:pt x="385624" y="350869"/>
                  </a:moveTo>
                  <a:lnTo>
                    <a:pt x="373224" y="348362"/>
                  </a:lnTo>
                  <a:lnTo>
                    <a:pt x="363091" y="341528"/>
                  </a:lnTo>
                  <a:lnTo>
                    <a:pt x="356253" y="331391"/>
                  </a:lnTo>
                  <a:lnTo>
                    <a:pt x="353735" y="318980"/>
                  </a:lnTo>
                  <a:lnTo>
                    <a:pt x="356241" y="306568"/>
                  </a:lnTo>
                  <a:lnTo>
                    <a:pt x="363076" y="296432"/>
                  </a:lnTo>
                  <a:lnTo>
                    <a:pt x="373212" y="289597"/>
                  </a:lnTo>
                  <a:lnTo>
                    <a:pt x="385624" y="287091"/>
                  </a:lnTo>
                  <a:lnTo>
                    <a:pt x="398036" y="289597"/>
                  </a:lnTo>
                  <a:lnTo>
                    <a:pt x="408172" y="296432"/>
                  </a:lnTo>
                  <a:lnTo>
                    <a:pt x="415006" y="306568"/>
                  </a:lnTo>
                  <a:lnTo>
                    <a:pt x="417513" y="318980"/>
                  </a:lnTo>
                  <a:lnTo>
                    <a:pt x="415007" y="331391"/>
                  </a:lnTo>
                  <a:lnTo>
                    <a:pt x="408172" y="341528"/>
                  </a:lnTo>
                  <a:lnTo>
                    <a:pt x="398036" y="348362"/>
                  </a:lnTo>
                  <a:lnTo>
                    <a:pt x="385624" y="350869"/>
                  </a:lnTo>
                  <a:close/>
                </a:path>
                <a:path w="638175" h="638175">
                  <a:moveTo>
                    <a:pt x="516609" y="350869"/>
                  </a:moveTo>
                  <a:lnTo>
                    <a:pt x="504198" y="348362"/>
                  </a:lnTo>
                  <a:lnTo>
                    <a:pt x="494061" y="341528"/>
                  </a:lnTo>
                  <a:lnTo>
                    <a:pt x="487227" y="331391"/>
                  </a:lnTo>
                  <a:lnTo>
                    <a:pt x="484721" y="318980"/>
                  </a:lnTo>
                  <a:lnTo>
                    <a:pt x="487227" y="306568"/>
                  </a:lnTo>
                  <a:lnTo>
                    <a:pt x="494061" y="296432"/>
                  </a:lnTo>
                  <a:lnTo>
                    <a:pt x="504198" y="289597"/>
                  </a:lnTo>
                  <a:lnTo>
                    <a:pt x="516609" y="287091"/>
                  </a:lnTo>
                  <a:lnTo>
                    <a:pt x="529021" y="289597"/>
                  </a:lnTo>
                  <a:lnTo>
                    <a:pt x="539157" y="296432"/>
                  </a:lnTo>
                  <a:lnTo>
                    <a:pt x="545992" y="306568"/>
                  </a:lnTo>
                  <a:lnTo>
                    <a:pt x="548498" y="318980"/>
                  </a:lnTo>
                  <a:lnTo>
                    <a:pt x="545992" y="331391"/>
                  </a:lnTo>
                  <a:lnTo>
                    <a:pt x="539157" y="341528"/>
                  </a:lnTo>
                  <a:lnTo>
                    <a:pt x="529021" y="348362"/>
                  </a:lnTo>
                  <a:lnTo>
                    <a:pt x="516609" y="350869"/>
                  </a:lnTo>
                  <a:close/>
                </a:path>
                <a:path w="638175" h="638175">
                  <a:moveTo>
                    <a:pt x="636447" y="348755"/>
                  </a:moveTo>
                  <a:lnTo>
                    <a:pt x="628096" y="344116"/>
                  </a:lnTo>
                  <a:lnTo>
                    <a:pt x="621527" y="337300"/>
                  </a:lnTo>
                  <a:lnTo>
                    <a:pt x="617228" y="328767"/>
                  </a:lnTo>
                  <a:lnTo>
                    <a:pt x="615686" y="318980"/>
                  </a:lnTo>
                  <a:lnTo>
                    <a:pt x="617231" y="309192"/>
                  </a:lnTo>
                  <a:lnTo>
                    <a:pt x="621537" y="300660"/>
                  </a:lnTo>
                  <a:lnTo>
                    <a:pt x="628113" y="293843"/>
                  </a:lnTo>
                  <a:lnTo>
                    <a:pt x="636467" y="289205"/>
                  </a:lnTo>
                  <a:lnTo>
                    <a:pt x="637079" y="296583"/>
                  </a:lnTo>
                  <a:lnTo>
                    <a:pt x="637551" y="304003"/>
                  </a:lnTo>
                  <a:lnTo>
                    <a:pt x="637762" y="309192"/>
                  </a:lnTo>
                  <a:lnTo>
                    <a:pt x="637761" y="328767"/>
                  </a:lnTo>
                  <a:lnTo>
                    <a:pt x="637549" y="333957"/>
                  </a:lnTo>
                  <a:lnTo>
                    <a:pt x="637071" y="341376"/>
                  </a:lnTo>
                  <a:lnTo>
                    <a:pt x="636447" y="348755"/>
                  </a:lnTo>
                  <a:close/>
                </a:path>
                <a:path w="638175" h="638175">
                  <a:moveTo>
                    <a:pt x="58619" y="450544"/>
                  </a:moveTo>
                  <a:lnTo>
                    <a:pt x="46207" y="448037"/>
                  </a:lnTo>
                  <a:lnTo>
                    <a:pt x="36071" y="441203"/>
                  </a:lnTo>
                  <a:lnTo>
                    <a:pt x="29237" y="431066"/>
                  </a:lnTo>
                  <a:lnTo>
                    <a:pt x="26730" y="418655"/>
                  </a:lnTo>
                  <a:lnTo>
                    <a:pt x="29237" y="406243"/>
                  </a:lnTo>
                  <a:lnTo>
                    <a:pt x="36071" y="396107"/>
                  </a:lnTo>
                  <a:lnTo>
                    <a:pt x="46207" y="389272"/>
                  </a:lnTo>
                  <a:lnTo>
                    <a:pt x="58619" y="386766"/>
                  </a:lnTo>
                  <a:lnTo>
                    <a:pt x="71031" y="389272"/>
                  </a:lnTo>
                  <a:lnTo>
                    <a:pt x="81167" y="396107"/>
                  </a:lnTo>
                  <a:lnTo>
                    <a:pt x="88002" y="406243"/>
                  </a:lnTo>
                  <a:lnTo>
                    <a:pt x="90508" y="418655"/>
                  </a:lnTo>
                  <a:lnTo>
                    <a:pt x="88002" y="431066"/>
                  </a:lnTo>
                  <a:lnTo>
                    <a:pt x="81167" y="441203"/>
                  </a:lnTo>
                  <a:lnTo>
                    <a:pt x="71031" y="448037"/>
                  </a:lnTo>
                  <a:lnTo>
                    <a:pt x="58619" y="450544"/>
                  </a:lnTo>
                  <a:close/>
                </a:path>
                <a:path w="638175" h="638175">
                  <a:moveTo>
                    <a:pt x="189605" y="450544"/>
                  </a:moveTo>
                  <a:lnTo>
                    <a:pt x="177193" y="448037"/>
                  </a:lnTo>
                  <a:lnTo>
                    <a:pt x="167057" y="441203"/>
                  </a:lnTo>
                  <a:lnTo>
                    <a:pt x="160222" y="431066"/>
                  </a:lnTo>
                  <a:lnTo>
                    <a:pt x="157716" y="418655"/>
                  </a:lnTo>
                  <a:lnTo>
                    <a:pt x="160222" y="406243"/>
                  </a:lnTo>
                  <a:lnTo>
                    <a:pt x="167057" y="396107"/>
                  </a:lnTo>
                  <a:lnTo>
                    <a:pt x="177193" y="389272"/>
                  </a:lnTo>
                  <a:lnTo>
                    <a:pt x="189605" y="386766"/>
                  </a:lnTo>
                  <a:lnTo>
                    <a:pt x="202013" y="389272"/>
                  </a:lnTo>
                  <a:lnTo>
                    <a:pt x="212145" y="396107"/>
                  </a:lnTo>
                  <a:lnTo>
                    <a:pt x="218979" y="406243"/>
                  </a:lnTo>
                  <a:lnTo>
                    <a:pt x="221493" y="418655"/>
                  </a:lnTo>
                  <a:lnTo>
                    <a:pt x="218987" y="431066"/>
                  </a:lnTo>
                  <a:lnTo>
                    <a:pt x="212153" y="441203"/>
                  </a:lnTo>
                  <a:lnTo>
                    <a:pt x="202016" y="448037"/>
                  </a:lnTo>
                  <a:lnTo>
                    <a:pt x="189605" y="450544"/>
                  </a:lnTo>
                  <a:close/>
                </a:path>
                <a:path w="638175" h="638175">
                  <a:moveTo>
                    <a:pt x="320570" y="450544"/>
                  </a:moveTo>
                  <a:lnTo>
                    <a:pt x="308158" y="448037"/>
                  </a:lnTo>
                  <a:lnTo>
                    <a:pt x="298022" y="441203"/>
                  </a:lnTo>
                  <a:lnTo>
                    <a:pt x="291187" y="431066"/>
                  </a:lnTo>
                  <a:lnTo>
                    <a:pt x="288681" y="418655"/>
                  </a:lnTo>
                  <a:lnTo>
                    <a:pt x="291187" y="406243"/>
                  </a:lnTo>
                  <a:lnTo>
                    <a:pt x="298022" y="396107"/>
                  </a:lnTo>
                  <a:lnTo>
                    <a:pt x="308158" y="389272"/>
                  </a:lnTo>
                  <a:lnTo>
                    <a:pt x="320570" y="386766"/>
                  </a:lnTo>
                  <a:lnTo>
                    <a:pt x="332982" y="389272"/>
                  </a:lnTo>
                  <a:lnTo>
                    <a:pt x="343118" y="396107"/>
                  </a:lnTo>
                  <a:lnTo>
                    <a:pt x="349953" y="406243"/>
                  </a:lnTo>
                  <a:lnTo>
                    <a:pt x="352459" y="418655"/>
                  </a:lnTo>
                  <a:lnTo>
                    <a:pt x="349953" y="431066"/>
                  </a:lnTo>
                  <a:lnTo>
                    <a:pt x="343118" y="441203"/>
                  </a:lnTo>
                  <a:lnTo>
                    <a:pt x="332982" y="448037"/>
                  </a:lnTo>
                  <a:lnTo>
                    <a:pt x="320570" y="450544"/>
                  </a:lnTo>
                  <a:close/>
                </a:path>
                <a:path w="638175" h="638175">
                  <a:moveTo>
                    <a:pt x="451535" y="450544"/>
                  </a:moveTo>
                  <a:lnTo>
                    <a:pt x="439124" y="448037"/>
                  </a:lnTo>
                  <a:lnTo>
                    <a:pt x="428987" y="441203"/>
                  </a:lnTo>
                  <a:lnTo>
                    <a:pt x="422153" y="431066"/>
                  </a:lnTo>
                  <a:lnTo>
                    <a:pt x="419647" y="418655"/>
                  </a:lnTo>
                  <a:lnTo>
                    <a:pt x="422153" y="406243"/>
                  </a:lnTo>
                  <a:lnTo>
                    <a:pt x="428987" y="396107"/>
                  </a:lnTo>
                  <a:lnTo>
                    <a:pt x="439124" y="389272"/>
                  </a:lnTo>
                  <a:lnTo>
                    <a:pt x="451535" y="386766"/>
                  </a:lnTo>
                  <a:lnTo>
                    <a:pt x="463947" y="389272"/>
                  </a:lnTo>
                  <a:lnTo>
                    <a:pt x="474083" y="396107"/>
                  </a:lnTo>
                  <a:lnTo>
                    <a:pt x="480918" y="406243"/>
                  </a:lnTo>
                  <a:lnTo>
                    <a:pt x="483424" y="418655"/>
                  </a:lnTo>
                  <a:lnTo>
                    <a:pt x="480918" y="431066"/>
                  </a:lnTo>
                  <a:lnTo>
                    <a:pt x="474083" y="441203"/>
                  </a:lnTo>
                  <a:lnTo>
                    <a:pt x="463947" y="448037"/>
                  </a:lnTo>
                  <a:lnTo>
                    <a:pt x="451535" y="450544"/>
                  </a:lnTo>
                  <a:close/>
                </a:path>
                <a:path w="638175" h="638175">
                  <a:moveTo>
                    <a:pt x="582521" y="450544"/>
                  </a:moveTo>
                  <a:lnTo>
                    <a:pt x="570109" y="448037"/>
                  </a:lnTo>
                  <a:lnTo>
                    <a:pt x="559973" y="441203"/>
                  </a:lnTo>
                  <a:lnTo>
                    <a:pt x="553138" y="431066"/>
                  </a:lnTo>
                  <a:lnTo>
                    <a:pt x="550632" y="418655"/>
                  </a:lnTo>
                  <a:lnTo>
                    <a:pt x="553138" y="406243"/>
                  </a:lnTo>
                  <a:lnTo>
                    <a:pt x="559973" y="396107"/>
                  </a:lnTo>
                  <a:lnTo>
                    <a:pt x="570109" y="389272"/>
                  </a:lnTo>
                  <a:lnTo>
                    <a:pt x="582521" y="386766"/>
                  </a:lnTo>
                  <a:lnTo>
                    <a:pt x="594930" y="389272"/>
                  </a:lnTo>
                  <a:lnTo>
                    <a:pt x="605061" y="396107"/>
                  </a:lnTo>
                  <a:lnTo>
                    <a:pt x="611895" y="406243"/>
                  </a:lnTo>
                  <a:lnTo>
                    <a:pt x="614410" y="418655"/>
                  </a:lnTo>
                  <a:lnTo>
                    <a:pt x="611903" y="431066"/>
                  </a:lnTo>
                  <a:lnTo>
                    <a:pt x="605069" y="441203"/>
                  </a:lnTo>
                  <a:lnTo>
                    <a:pt x="594933" y="448037"/>
                  </a:lnTo>
                  <a:lnTo>
                    <a:pt x="582521" y="450544"/>
                  </a:lnTo>
                  <a:close/>
                </a:path>
                <a:path w="638175" h="638175">
                  <a:moveTo>
                    <a:pt x="124531" y="550218"/>
                  </a:moveTo>
                  <a:lnTo>
                    <a:pt x="112119" y="547712"/>
                  </a:lnTo>
                  <a:lnTo>
                    <a:pt x="101983" y="540878"/>
                  </a:lnTo>
                  <a:lnTo>
                    <a:pt x="95148" y="530741"/>
                  </a:lnTo>
                  <a:lnTo>
                    <a:pt x="92642" y="518330"/>
                  </a:lnTo>
                  <a:lnTo>
                    <a:pt x="95148" y="505918"/>
                  </a:lnTo>
                  <a:lnTo>
                    <a:pt x="101983" y="495782"/>
                  </a:lnTo>
                  <a:lnTo>
                    <a:pt x="112119" y="488947"/>
                  </a:lnTo>
                  <a:lnTo>
                    <a:pt x="124531" y="486441"/>
                  </a:lnTo>
                  <a:lnTo>
                    <a:pt x="136942" y="488947"/>
                  </a:lnTo>
                  <a:lnTo>
                    <a:pt x="147079" y="495782"/>
                  </a:lnTo>
                  <a:lnTo>
                    <a:pt x="153913" y="505918"/>
                  </a:lnTo>
                  <a:lnTo>
                    <a:pt x="156419" y="518330"/>
                  </a:lnTo>
                  <a:lnTo>
                    <a:pt x="153913" y="530741"/>
                  </a:lnTo>
                  <a:lnTo>
                    <a:pt x="147079" y="540878"/>
                  </a:lnTo>
                  <a:lnTo>
                    <a:pt x="136942" y="547712"/>
                  </a:lnTo>
                  <a:lnTo>
                    <a:pt x="124531" y="550218"/>
                  </a:lnTo>
                  <a:close/>
                </a:path>
                <a:path w="638175" h="638175">
                  <a:moveTo>
                    <a:pt x="255516" y="550218"/>
                  </a:moveTo>
                  <a:lnTo>
                    <a:pt x="243104" y="547712"/>
                  </a:lnTo>
                  <a:lnTo>
                    <a:pt x="232968" y="540878"/>
                  </a:lnTo>
                  <a:lnTo>
                    <a:pt x="226134" y="530741"/>
                  </a:lnTo>
                  <a:lnTo>
                    <a:pt x="223627" y="518330"/>
                  </a:lnTo>
                  <a:lnTo>
                    <a:pt x="226134" y="505918"/>
                  </a:lnTo>
                  <a:lnTo>
                    <a:pt x="232968" y="495782"/>
                  </a:lnTo>
                  <a:lnTo>
                    <a:pt x="243104" y="488947"/>
                  </a:lnTo>
                  <a:lnTo>
                    <a:pt x="255516" y="486441"/>
                  </a:lnTo>
                  <a:lnTo>
                    <a:pt x="267925" y="488947"/>
                  </a:lnTo>
                  <a:lnTo>
                    <a:pt x="278057" y="495782"/>
                  </a:lnTo>
                  <a:lnTo>
                    <a:pt x="284890" y="505918"/>
                  </a:lnTo>
                  <a:lnTo>
                    <a:pt x="287405" y="518330"/>
                  </a:lnTo>
                  <a:lnTo>
                    <a:pt x="284899" y="530741"/>
                  </a:lnTo>
                  <a:lnTo>
                    <a:pt x="278064" y="540878"/>
                  </a:lnTo>
                  <a:lnTo>
                    <a:pt x="267928" y="547712"/>
                  </a:lnTo>
                  <a:lnTo>
                    <a:pt x="255516" y="550218"/>
                  </a:lnTo>
                  <a:close/>
                </a:path>
                <a:path w="638175" h="638175">
                  <a:moveTo>
                    <a:pt x="386482" y="550218"/>
                  </a:moveTo>
                  <a:lnTo>
                    <a:pt x="374070" y="547712"/>
                  </a:lnTo>
                  <a:lnTo>
                    <a:pt x="363934" y="540878"/>
                  </a:lnTo>
                  <a:lnTo>
                    <a:pt x="357099" y="530741"/>
                  </a:lnTo>
                  <a:lnTo>
                    <a:pt x="354593" y="518330"/>
                  </a:lnTo>
                  <a:lnTo>
                    <a:pt x="357099" y="505918"/>
                  </a:lnTo>
                  <a:lnTo>
                    <a:pt x="363934" y="495782"/>
                  </a:lnTo>
                  <a:lnTo>
                    <a:pt x="374070" y="488947"/>
                  </a:lnTo>
                  <a:lnTo>
                    <a:pt x="386482" y="486441"/>
                  </a:lnTo>
                  <a:lnTo>
                    <a:pt x="398893" y="488947"/>
                  </a:lnTo>
                  <a:lnTo>
                    <a:pt x="409030" y="495782"/>
                  </a:lnTo>
                  <a:lnTo>
                    <a:pt x="415864" y="505918"/>
                  </a:lnTo>
                  <a:lnTo>
                    <a:pt x="418370" y="518330"/>
                  </a:lnTo>
                  <a:lnTo>
                    <a:pt x="415864" y="530741"/>
                  </a:lnTo>
                  <a:lnTo>
                    <a:pt x="409030" y="540878"/>
                  </a:lnTo>
                  <a:lnTo>
                    <a:pt x="398893" y="547712"/>
                  </a:lnTo>
                  <a:lnTo>
                    <a:pt x="386482" y="550218"/>
                  </a:lnTo>
                  <a:close/>
                </a:path>
                <a:path w="638175" h="638175">
                  <a:moveTo>
                    <a:pt x="517447" y="550218"/>
                  </a:moveTo>
                  <a:lnTo>
                    <a:pt x="505035" y="547712"/>
                  </a:lnTo>
                  <a:lnTo>
                    <a:pt x="494899" y="540878"/>
                  </a:lnTo>
                  <a:lnTo>
                    <a:pt x="488065" y="530741"/>
                  </a:lnTo>
                  <a:lnTo>
                    <a:pt x="485558" y="518330"/>
                  </a:lnTo>
                  <a:lnTo>
                    <a:pt x="488065" y="505918"/>
                  </a:lnTo>
                  <a:lnTo>
                    <a:pt x="494899" y="495782"/>
                  </a:lnTo>
                  <a:lnTo>
                    <a:pt x="505035" y="488947"/>
                  </a:lnTo>
                  <a:lnTo>
                    <a:pt x="517447" y="486441"/>
                  </a:lnTo>
                  <a:lnTo>
                    <a:pt x="529859" y="488947"/>
                  </a:lnTo>
                  <a:lnTo>
                    <a:pt x="539995" y="495782"/>
                  </a:lnTo>
                  <a:lnTo>
                    <a:pt x="546830" y="505918"/>
                  </a:lnTo>
                  <a:lnTo>
                    <a:pt x="549336" y="518330"/>
                  </a:lnTo>
                  <a:lnTo>
                    <a:pt x="546830" y="530741"/>
                  </a:lnTo>
                  <a:lnTo>
                    <a:pt x="539995" y="540878"/>
                  </a:lnTo>
                  <a:lnTo>
                    <a:pt x="529859" y="547712"/>
                  </a:lnTo>
                  <a:lnTo>
                    <a:pt x="517447" y="550218"/>
                  </a:lnTo>
                  <a:close/>
                </a:path>
                <a:path w="638175" h="638175">
                  <a:moveTo>
                    <a:pt x="221832" y="622931"/>
                  </a:moveTo>
                  <a:lnTo>
                    <a:pt x="207170" y="617859"/>
                  </a:lnTo>
                  <a:lnTo>
                    <a:pt x="192843" y="612109"/>
                  </a:lnTo>
                  <a:lnTo>
                    <a:pt x="178670" y="605593"/>
                  </a:lnTo>
                  <a:lnTo>
                    <a:pt x="165274" y="598640"/>
                  </a:lnTo>
                  <a:lnTo>
                    <a:pt x="170216" y="593494"/>
                  </a:lnTo>
                  <a:lnTo>
                    <a:pt x="176183" y="589544"/>
                  </a:lnTo>
                  <a:lnTo>
                    <a:pt x="182987" y="587010"/>
                  </a:lnTo>
                  <a:lnTo>
                    <a:pt x="190442" y="586116"/>
                  </a:lnTo>
                  <a:lnTo>
                    <a:pt x="202854" y="588622"/>
                  </a:lnTo>
                  <a:lnTo>
                    <a:pt x="212990" y="595457"/>
                  </a:lnTo>
                  <a:lnTo>
                    <a:pt x="219825" y="605593"/>
                  </a:lnTo>
                  <a:lnTo>
                    <a:pt x="222302" y="617859"/>
                  </a:lnTo>
                  <a:lnTo>
                    <a:pt x="222331" y="619680"/>
                  </a:lnTo>
                  <a:lnTo>
                    <a:pt x="221832" y="622931"/>
                  </a:lnTo>
                  <a:close/>
                </a:path>
                <a:path w="638175" h="638175">
                  <a:moveTo>
                    <a:pt x="326014" y="637961"/>
                  </a:moveTo>
                  <a:lnTo>
                    <a:pt x="309804" y="637961"/>
                  </a:lnTo>
                  <a:lnTo>
                    <a:pt x="303499" y="637449"/>
                  </a:lnTo>
                  <a:lnTo>
                    <a:pt x="295881" y="636911"/>
                  </a:lnTo>
                  <a:lnTo>
                    <a:pt x="291952" y="631606"/>
                  </a:lnTo>
                  <a:lnTo>
                    <a:pt x="289539" y="625104"/>
                  </a:lnTo>
                  <a:lnTo>
                    <a:pt x="289543" y="617985"/>
                  </a:lnTo>
                  <a:lnTo>
                    <a:pt x="292051" y="605585"/>
                  </a:lnTo>
                  <a:lnTo>
                    <a:pt x="298883" y="595454"/>
                  </a:lnTo>
                  <a:lnTo>
                    <a:pt x="309017" y="588622"/>
                  </a:lnTo>
                  <a:lnTo>
                    <a:pt x="321428" y="586116"/>
                  </a:lnTo>
                  <a:lnTo>
                    <a:pt x="333836" y="588622"/>
                  </a:lnTo>
                  <a:lnTo>
                    <a:pt x="343966" y="595454"/>
                  </a:lnTo>
                  <a:lnTo>
                    <a:pt x="350793" y="605585"/>
                  </a:lnTo>
                  <a:lnTo>
                    <a:pt x="353296" y="617985"/>
                  </a:lnTo>
                  <a:lnTo>
                    <a:pt x="353246" y="625104"/>
                  </a:lnTo>
                  <a:lnTo>
                    <a:pt x="350983" y="631386"/>
                  </a:lnTo>
                  <a:lnTo>
                    <a:pt x="347174" y="636631"/>
                  </a:lnTo>
                  <a:lnTo>
                    <a:pt x="340158" y="637209"/>
                  </a:lnTo>
                  <a:lnTo>
                    <a:pt x="333107" y="637663"/>
                  </a:lnTo>
                  <a:lnTo>
                    <a:pt x="326014" y="637961"/>
                  </a:lnTo>
                  <a:close/>
                </a:path>
                <a:path w="638175" h="638175">
                  <a:moveTo>
                    <a:pt x="420823" y="621136"/>
                  </a:moveTo>
                  <a:lnTo>
                    <a:pt x="420724" y="620099"/>
                  </a:lnTo>
                  <a:lnTo>
                    <a:pt x="420504" y="619082"/>
                  </a:lnTo>
                  <a:lnTo>
                    <a:pt x="420504" y="618005"/>
                  </a:lnTo>
                  <a:lnTo>
                    <a:pt x="423011" y="605593"/>
                  </a:lnTo>
                  <a:lnTo>
                    <a:pt x="429845" y="595457"/>
                  </a:lnTo>
                  <a:lnTo>
                    <a:pt x="439981" y="588622"/>
                  </a:lnTo>
                  <a:lnTo>
                    <a:pt x="452393" y="586116"/>
                  </a:lnTo>
                  <a:lnTo>
                    <a:pt x="459179" y="586852"/>
                  </a:lnTo>
                  <a:lnTo>
                    <a:pt x="465446" y="588950"/>
                  </a:lnTo>
                  <a:lnTo>
                    <a:pt x="471054" y="592249"/>
                  </a:lnTo>
                  <a:lnTo>
                    <a:pt x="475866" y="596586"/>
                  </a:lnTo>
                  <a:lnTo>
                    <a:pt x="462633" y="603667"/>
                  </a:lnTo>
                  <a:lnTo>
                    <a:pt x="449033" y="610125"/>
                  </a:lnTo>
                  <a:lnTo>
                    <a:pt x="435089" y="615951"/>
                  </a:lnTo>
                  <a:lnTo>
                    <a:pt x="420823" y="621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561C140E-7CF0-4D85-A9DA-C7AE950D2C38}"/>
                </a:ext>
              </a:extLst>
            </p:cNvPr>
            <p:cNvSpPr/>
            <p:nvPr/>
          </p:nvSpPr>
          <p:spPr>
            <a:xfrm>
              <a:off x="0" y="3935880"/>
              <a:ext cx="7620000" cy="75565"/>
            </a:xfrm>
            <a:custGeom>
              <a:avLst/>
              <a:gdLst/>
              <a:ahLst/>
              <a:cxnLst/>
              <a:rect l="l" t="t" r="r" b="b"/>
              <a:pathLst>
                <a:path w="7620000" h="75564">
                  <a:moveTo>
                    <a:pt x="7619999" y="75247"/>
                  </a:moveTo>
                  <a:lnTo>
                    <a:pt x="0" y="75247"/>
                  </a:lnTo>
                  <a:lnTo>
                    <a:pt x="0" y="0"/>
                  </a:lnTo>
                  <a:lnTo>
                    <a:pt x="7619999" y="0"/>
                  </a:lnTo>
                  <a:lnTo>
                    <a:pt x="7619999" y="75247"/>
                  </a:lnTo>
                  <a:close/>
                </a:path>
              </a:pathLst>
            </a:custGeom>
            <a:solidFill>
              <a:srgbClr val="1C4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0">
            <a:extLst>
              <a:ext uri="{FF2B5EF4-FFF2-40B4-BE49-F238E27FC236}">
                <a16:creationId xmlns:a16="http://schemas.microsoft.com/office/drawing/2014/main" id="{F3219241-80B1-45E0-A984-E1CDF3E0BE70}"/>
              </a:ext>
            </a:extLst>
          </p:cNvPr>
          <p:cNvSpPr txBox="1"/>
          <p:nvPr/>
        </p:nvSpPr>
        <p:spPr>
          <a:xfrm>
            <a:off x="10562802" y="567495"/>
            <a:ext cx="3480435" cy="2416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1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неустойка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просроченного</a:t>
            </a:r>
            <a:r>
              <a:rPr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просрочки.</a:t>
            </a:r>
            <a:r>
              <a:rPr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оплатить</a:t>
            </a:r>
            <a:r>
              <a:rPr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погасить.</a:t>
            </a:r>
            <a:r>
              <a:rPr sz="1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оплатой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4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  <a:r>
              <a:rPr sz="1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специалисту</a:t>
            </a:r>
            <a:r>
              <a:rPr sz="1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паспортом,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платежным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реквизитами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4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41582E21-80CD-48C1-B5C6-82FC63A2A100}"/>
              </a:ext>
            </a:extLst>
          </p:cNvPr>
          <p:cNvSpPr/>
          <p:nvPr/>
        </p:nvSpPr>
        <p:spPr>
          <a:xfrm>
            <a:off x="2577650" y="6784424"/>
            <a:ext cx="7620000" cy="75565"/>
          </a:xfrm>
          <a:custGeom>
            <a:avLst/>
            <a:gdLst/>
            <a:ahLst/>
            <a:cxnLst/>
            <a:rect l="l" t="t" r="r" b="b"/>
            <a:pathLst>
              <a:path w="7620000" h="75565">
                <a:moveTo>
                  <a:pt x="0" y="75247"/>
                </a:moveTo>
                <a:lnTo>
                  <a:pt x="0" y="0"/>
                </a:lnTo>
                <a:lnTo>
                  <a:pt x="7619999" y="0"/>
                </a:lnTo>
                <a:lnTo>
                  <a:pt x="7619999" y="75247"/>
                </a:lnTo>
                <a:lnTo>
                  <a:pt x="0" y="75247"/>
                </a:lnTo>
                <a:close/>
              </a:path>
            </a:pathLst>
          </a:custGeom>
          <a:solidFill>
            <a:srgbClr val="1C4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8082AA9E-8AE1-41D1-B591-4F5F4654A826}"/>
              </a:ext>
            </a:extLst>
          </p:cNvPr>
          <p:cNvSpPr/>
          <p:nvPr/>
        </p:nvSpPr>
        <p:spPr>
          <a:xfrm>
            <a:off x="2577650" y="3749062"/>
            <a:ext cx="7620000" cy="75565"/>
          </a:xfrm>
          <a:custGeom>
            <a:avLst/>
            <a:gdLst/>
            <a:ahLst/>
            <a:cxnLst/>
            <a:rect l="l" t="t" r="r" b="b"/>
            <a:pathLst>
              <a:path w="7620000" h="75564">
                <a:moveTo>
                  <a:pt x="0" y="75247"/>
                </a:moveTo>
                <a:lnTo>
                  <a:pt x="0" y="0"/>
                </a:lnTo>
                <a:lnTo>
                  <a:pt x="7619999" y="0"/>
                </a:lnTo>
                <a:lnTo>
                  <a:pt x="7619999" y="75247"/>
                </a:lnTo>
                <a:lnTo>
                  <a:pt x="0" y="75247"/>
                </a:lnTo>
                <a:close/>
              </a:path>
            </a:pathLst>
          </a:custGeom>
          <a:solidFill>
            <a:srgbClr val="1B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14">
            <a:extLst>
              <a:ext uri="{FF2B5EF4-FFF2-40B4-BE49-F238E27FC236}">
                <a16:creationId xmlns:a16="http://schemas.microsoft.com/office/drawing/2014/main" id="{10877E3E-9420-4081-BC8D-358362949AAD}"/>
              </a:ext>
            </a:extLst>
          </p:cNvPr>
          <p:cNvGrpSpPr/>
          <p:nvPr/>
        </p:nvGrpSpPr>
        <p:grpSpPr>
          <a:xfrm>
            <a:off x="6387650" y="3721595"/>
            <a:ext cx="3810000" cy="2823845"/>
            <a:chOff x="3810000" y="4092573"/>
            <a:chExt cx="3810000" cy="2823845"/>
          </a:xfrm>
        </p:grpSpPr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EE9E1286-6E02-4CF7-8699-8B4F46F2B173}"/>
                </a:ext>
              </a:extLst>
            </p:cNvPr>
            <p:cNvSpPr/>
            <p:nvPr/>
          </p:nvSpPr>
          <p:spPr>
            <a:xfrm>
              <a:off x="3810000" y="4198881"/>
              <a:ext cx="3810000" cy="2717800"/>
            </a:xfrm>
            <a:custGeom>
              <a:avLst/>
              <a:gdLst/>
              <a:ahLst/>
              <a:cxnLst/>
              <a:rect l="l" t="t" r="r" b="b"/>
              <a:pathLst>
                <a:path w="3810000" h="2717800">
                  <a:moveTo>
                    <a:pt x="0" y="2717231"/>
                  </a:moveTo>
                  <a:lnTo>
                    <a:pt x="3810000" y="2717231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2717231"/>
                  </a:lnTo>
                  <a:close/>
                </a:path>
              </a:pathLst>
            </a:custGeom>
            <a:solidFill>
              <a:srgbClr val="1C4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16">
              <a:extLst>
                <a:ext uri="{FF2B5EF4-FFF2-40B4-BE49-F238E27FC236}">
                  <a16:creationId xmlns:a16="http://schemas.microsoft.com/office/drawing/2014/main" id="{2D38B589-D1B8-417E-B228-8BF4ABEEF9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3242" y="4092573"/>
              <a:ext cx="1352548" cy="1352550"/>
            </a:xfrm>
            <a:prstGeom prst="rect">
              <a:avLst/>
            </a:prstGeom>
          </p:spPr>
        </p:pic>
        <p:pic>
          <p:nvPicPr>
            <p:cNvPr id="38" name="object 17">
              <a:extLst>
                <a:ext uri="{FF2B5EF4-FFF2-40B4-BE49-F238E27FC236}">
                  <a16:creationId xmlns:a16="http://schemas.microsoft.com/office/drawing/2014/main" id="{C6A879B1-8EDD-417E-9F92-392F19BBC3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4287" y="4238725"/>
              <a:ext cx="638174" cy="523875"/>
            </a:xfrm>
            <a:prstGeom prst="rect">
              <a:avLst/>
            </a:prstGeom>
          </p:spPr>
        </p:pic>
      </p:grpSp>
      <p:sp>
        <p:nvSpPr>
          <p:cNvPr id="39" name="object 27">
            <a:extLst>
              <a:ext uri="{FF2B5EF4-FFF2-40B4-BE49-F238E27FC236}">
                <a16:creationId xmlns:a16="http://schemas.microsoft.com/office/drawing/2014/main" id="{851A0AD6-5D63-4625-B06B-1399D35845D9}"/>
              </a:ext>
            </a:extLst>
          </p:cNvPr>
          <p:cNvSpPr txBox="1"/>
          <p:nvPr/>
        </p:nvSpPr>
        <p:spPr>
          <a:xfrm>
            <a:off x="6617865" y="5170659"/>
            <a:ext cx="3000375" cy="968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20"/>
              </a:spcBef>
            </a:pPr>
            <a:r>
              <a:rPr sz="1400" b="1" spc="14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Trebuchet MS"/>
                <a:cs typeface="Trebuchet MS"/>
              </a:rPr>
              <a:t>меня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rebuchet MS"/>
                <a:cs typeface="Trebuchet MS"/>
              </a:rPr>
              <a:t>взят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10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образовательный 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кредит,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10" dirty="0">
                <a:solidFill>
                  <a:srgbClr val="FFFFFF"/>
                </a:solidFill>
                <a:latin typeface="Trebuchet MS"/>
                <a:cs typeface="Trebuchet MS"/>
              </a:rPr>
              <a:t>смогу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Trebuchet MS"/>
                <a:cs typeface="Trebuchet MS"/>
              </a:rPr>
              <a:t>ли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5" dirty="0">
                <a:solidFill>
                  <a:srgbClr val="FFFFFF"/>
                </a:solidFill>
                <a:latin typeface="Trebuchet MS"/>
                <a:cs typeface="Trebuchet MS"/>
              </a:rPr>
              <a:t>вернуть </a:t>
            </a:r>
            <a:r>
              <a:rPr sz="1400" b="1" spc="125" dirty="0">
                <a:solidFill>
                  <a:srgbClr val="FFFFFF"/>
                </a:solidFill>
                <a:latin typeface="Trebuchet MS"/>
                <a:cs typeface="Trebuchet MS"/>
              </a:rPr>
              <a:t>налоговый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5" dirty="0">
                <a:solidFill>
                  <a:srgbClr val="FFFFFF"/>
                </a:solidFill>
                <a:latin typeface="Trebuchet MS"/>
                <a:cs typeface="Trebuchet MS"/>
              </a:rPr>
              <a:t>вычет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13%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от </a:t>
            </a:r>
            <a:r>
              <a:rPr sz="1400" b="1" spc="130" dirty="0">
                <a:solidFill>
                  <a:srgbClr val="FFFFFF"/>
                </a:solidFill>
                <a:latin typeface="Trebuchet MS"/>
                <a:cs typeface="Trebuchet MS"/>
              </a:rPr>
              <a:t>выплаченной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Trebuchet MS"/>
                <a:cs typeface="Trebuchet MS"/>
              </a:rPr>
              <a:t>суммы?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108DC1CD-77ED-454E-A53C-2E98C5E6B5F1}"/>
              </a:ext>
            </a:extLst>
          </p:cNvPr>
          <p:cNvSpPr/>
          <p:nvPr/>
        </p:nvSpPr>
        <p:spPr>
          <a:xfrm>
            <a:off x="2577650" y="6545133"/>
            <a:ext cx="7620000" cy="74295"/>
          </a:xfrm>
          <a:custGeom>
            <a:avLst/>
            <a:gdLst/>
            <a:ahLst/>
            <a:cxnLst/>
            <a:rect l="l" t="t" r="r" b="b"/>
            <a:pathLst>
              <a:path w="7620000" h="74295">
                <a:moveTo>
                  <a:pt x="0" y="74294"/>
                </a:moveTo>
                <a:lnTo>
                  <a:pt x="0" y="0"/>
                </a:lnTo>
                <a:lnTo>
                  <a:pt x="7619999" y="0"/>
                </a:lnTo>
                <a:lnTo>
                  <a:pt x="7619999" y="74294"/>
                </a:lnTo>
                <a:lnTo>
                  <a:pt x="0" y="74294"/>
                </a:lnTo>
                <a:close/>
              </a:path>
            </a:pathLst>
          </a:custGeom>
          <a:solidFill>
            <a:srgbClr val="1B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83DE510A-AB77-4DFE-A16F-576ACFB1BC83}"/>
              </a:ext>
            </a:extLst>
          </p:cNvPr>
          <p:cNvSpPr txBox="1"/>
          <p:nvPr/>
        </p:nvSpPr>
        <p:spPr>
          <a:xfrm>
            <a:off x="3028318" y="4424942"/>
            <a:ext cx="2957432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вычет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работающим обучающимся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1414C9FA-31F9-49C6-8FE9-2F81DD0D0420}"/>
              </a:ext>
            </a:extLst>
          </p:cNvPr>
          <p:cNvSpPr/>
          <p:nvPr/>
        </p:nvSpPr>
        <p:spPr>
          <a:xfrm>
            <a:off x="12322068" y="3724317"/>
            <a:ext cx="9276972" cy="84083"/>
          </a:xfrm>
          <a:custGeom>
            <a:avLst/>
            <a:gdLst/>
            <a:ahLst/>
            <a:cxnLst/>
            <a:rect l="l" t="t" r="r" b="b"/>
            <a:pathLst>
              <a:path w="7620000" h="75565">
                <a:moveTo>
                  <a:pt x="0" y="75247"/>
                </a:moveTo>
                <a:lnTo>
                  <a:pt x="0" y="0"/>
                </a:lnTo>
                <a:lnTo>
                  <a:pt x="7619999" y="0"/>
                </a:lnTo>
                <a:lnTo>
                  <a:pt x="7619999" y="75247"/>
                </a:lnTo>
                <a:lnTo>
                  <a:pt x="0" y="75247"/>
                </a:lnTo>
                <a:close/>
              </a:path>
            </a:pathLst>
          </a:custGeom>
          <a:solidFill>
            <a:srgbClr val="1C4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23">
            <a:extLst>
              <a:ext uri="{FF2B5EF4-FFF2-40B4-BE49-F238E27FC236}">
                <a16:creationId xmlns:a16="http://schemas.microsoft.com/office/drawing/2014/main" id="{719622E2-2950-4CBB-85B4-3958E07B56F2}"/>
              </a:ext>
            </a:extLst>
          </p:cNvPr>
          <p:cNvGrpSpPr/>
          <p:nvPr/>
        </p:nvGrpSpPr>
        <p:grpSpPr>
          <a:xfrm>
            <a:off x="13151521" y="3633402"/>
            <a:ext cx="4633073" cy="3260175"/>
            <a:chOff x="0" y="7064488"/>
            <a:chExt cx="3805554" cy="2929890"/>
          </a:xfrm>
        </p:grpSpPr>
        <p:sp>
          <p:nvSpPr>
            <p:cNvPr id="47" name="object 24">
              <a:extLst>
                <a:ext uri="{FF2B5EF4-FFF2-40B4-BE49-F238E27FC236}">
                  <a16:creationId xmlns:a16="http://schemas.microsoft.com/office/drawing/2014/main" id="{DEF20C65-DB24-4708-824B-882537D181BC}"/>
                </a:ext>
              </a:extLst>
            </p:cNvPr>
            <p:cNvSpPr/>
            <p:nvPr/>
          </p:nvSpPr>
          <p:spPr>
            <a:xfrm>
              <a:off x="0" y="7224699"/>
              <a:ext cx="3805554" cy="2769235"/>
            </a:xfrm>
            <a:custGeom>
              <a:avLst/>
              <a:gdLst/>
              <a:ahLst/>
              <a:cxnLst/>
              <a:rect l="l" t="t" r="r" b="b"/>
              <a:pathLst>
                <a:path w="3805554" h="2769234">
                  <a:moveTo>
                    <a:pt x="0" y="2769084"/>
                  </a:moveTo>
                  <a:lnTo>
                    <a:pt x="3805237" y="2769084"/>
                  </a:lnTo>
                  <a:lnTo>
                    <a:pt x="3805237" y="0"/>
                  </a:lnTo>
                  <a:lnTo>
                    <a:pt x="0" y="0"/>
                  </a:lnTo>
                  <a:lnTo>
                    <a:pt x="0" y="2769084"/>
                  </a:lnTo>
                  <a:close/>
                </a:path>
              </a:pathLst>
            </a:custGeom>
            <a:solidFill>
              <a:srgbClr val="1BB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25">
              <a:extLst>
                <a:ext uri="{FF2B5EF4-FFF2-40B4-BE49-F238E27FC236}">
                  <a16:creationId xmlns:a16="http://schemas.microsoft.com/office/drawing/2014/main" id="{E6120A50-A85F-45AE-A6B1-E8EC731CA19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239" y="7064488"/>
              <a:ext cx="952498" cy="952499"/>
            </a:xfrm>
            <a:prstGeom prst="rect">
              <a:avLst/>
            </a:prstGeom>
          </p:spPr>
        </p:pic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BAEE595A-18B6-4686-8774-D77FA97B6FCC}"/>
                </a:ext>
              </a:extLst>
            </p:cNvPr>
            <p:cNvSpPr/>
            <p:nvPr/>
          </p:nvSpPr>
          <p:spPr>
            <a:xfrm>
              <a:off x="795578" y="7804251"/>
              <a:ext cx="609600" cy="285750"/>
            </a:xfrm>
            <a:custGeom>
              <a:avLst/>
              <a:gdLst/>
              <a:ahLst/>
              <a:cxnLst/>
              <a:rect l="l" t="t" r="r" b="b"/>
              <a:pathLst>
                <a:path w="609600" h="285750">
                  <a:moveTo>
                    <a:pt x="21869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21869" y="285750"/>
                  </a:lnTo>
                  <a:lnTo>
                    <a:pt x="21869" y="0"/>
                  </a:lnTo>
                  <a:close/>
                </a:path>
                <a:path w="609600" h="285750">
                  <a:moveTo>
                    <a:pt x="75298" y="0"/>
                  </a:moveTo>
                  <a:lnTo>
                    <a:pt x="53428" y="0"/>
                  </a:lnTo>
                  <a:lnTo>
                    <a:pt x="53428" y="285750"/>
                  </a:lnTo>
                  <a:lnTo>
                    <a:pt x="75298" y="285750"/>
                  </a:lnTo>
                  <a:lnTo>
                    <a:pt x="75298" y="0"/>
                  </a:lnTo>
                  <a:close/>
                </a:path>
                <a:path w="609600" h="285750">
                  <a:moveTo>
                    <a:pt x="128739" y="0"/>
                  </a:moveTo>
                  <a:lnTo>
                    <a:pt x="106870" y="0"/>
                  </a:lnTo>
                  <a:lnTo>
                    <a:pt x="106870" y="285750"/>
                  </a:lnTo>
                  <a:lnTo>
                    <a:pt x="128739" y="285750"/>
                  </a:lnTo>
                  <a:lnTo>
                    <a:pt x="128739" y="0"/>
                  </a:lnTo>
                  <a:close/>
                </a:path>
                <a:path w="609600" h="285750">
                  <a:moveTo>
                    <a:pt x="182156" y="0"/>
                  </a:moveTo>
                  <a:lnTo>
                    <a:pt x="160286" y="0"/>
                  </a:lnTo>
                  <a:lnTo>
                    <a:pt x="160286" y="285750"/>
                  </a:lnTo>
                  <a:lnTo>
                    <a:pt x="182156" y="285750"/>
                  </a:lnTo>
                  <a:lnTo>
                    <a:pt x="182156" y="0"/>
                  </a:lnTo>
                  <a:close/>
                </a:path>
                <a:path w="609600" h="285750">
                  <a:moveTo>
                    <a:pt x="235585" y="0"/>
                  </a:moveTo>
                  <a:lnTo>
                    <a:pt x="213715" y="0"/>
                  </a:lnTo>
                  <a:lnTo>
                    <a:pt x="213715" y="285750"/>
                  </a:lnTo>
                  <a:lnTo>
                    <a:pt x="235585" y="285750"/>
                  </a:lnTo>
                  <a:lnTo>
                    <a:pt x="235585" y="0"/>
                  </a:lnTo>
                  <a:close/>
                </a:path>
                <a:path w="609600" h="285750">
                  <a:moveTo>
                    <a:pt x="289026" y="0"/>
                  </a:moveTo>
                  <a:lnTo>
                    <a:pt x="267157" y="0"/>
                  </a:lnTo>
                  <a:lnTo>
                    <a:pt x="267157" y="285750"/>
                  </a:lnTo>
                  <a:lnTo>
                    <a:pt x="289026" y="285750"/>
                  </a:lnTo>
                  <a:lnTo>
                    <a:pt x="289026" y="0"/>
                  </a:lnTo>
                  <a:close/>
                </a:path>
                <a:path w="609600" h="285750">
                  <a:moveTo>
                    <a:pt x="342455" y="0"/>
                  </a:moveTo>
                  <a:lnTo>
                    <a:pt x="320586" y="0"/>
                  </a:lnTo>
                  <a:lnTo>
                    <a:pt x="320586" y="285750"/>
                  </a:lnTo>
                  <a:lnTo>
                    <a:pt x="342455" y="285750"/>
                  </a:lnTo>
                  <a:lnTo>
                    <a:pt x="342455" y="0"/>
                  </a:lnTo>
                  <a:close/>
                </a:path>
                <a:path w="609600" h="285750">
                  <a:moveTo>
                    <a:pt x="395871" y="0"/>
                  </a:moveTo>
                  <a:lnTo>
                    <a:pt x="374002" y="0"/>
                  </a:lnTo>
                  <a:lnTo>
                    <a:pt x="374002" y="285750"/>
                  </a:lnTo>
                  <a:lnTo>
                    <a:pt x="395871" y="285750"/>
                  </a:lnTo>
                  <a:lnTo>
                    <a:pt x="395871" y="0"/>
                  </a:lnTo>
                  <a:close/>
                </a:path>
                <a:path w="609600" h="285750">
                  <a:moveTo>
                    <a:pt x="449313" y="0"/>
                  </a:moveTo>
                  <a:lnTo>
                    <a:pt x="427443" y="0"/>
                  </a:lnTo>
                  <a:lnTo>
                    <a:pt x="427443" y="285750"/>
                  </a:lnTo>
                  <a:lnTo>
                    <a:pt x="449313" y="285750"/>
                  </a:lnTo>
                  <a:lnTo>
                    <a:pt x="449313" y="0"/>
                  </a:lnTo>
                  <a:close/>
                </a:path>
                <a:path w="609600" h="285750">
                  <a:moveTo>
                    <a:pt x="502742" y="0"/>
                  </a:moveTo>
                  <a:lnTo>
                    <a:pt x="480872" y="0"/>
                  </a:lnTo>
                  <a:lnTo>
                    <a:pt x="480872" y="285750"/>
                  </a:lnTo>
                  <a:lnTo>
                    <a:pt x="502742" y="285750"/>
                  </a:lnTo>
                  <a:lnTo>
                    <a:pt x="502742" y="0"/>
                  </a:lnTo>
                  <a:close/>
                </a:path>
                <a:path w="609600" h="285750">
                  <a:moveTo>
                    <a:pt x="556183" y="0"/>
                  </a:moveTo>
                  <a:lnTo>
                    <a:pt x="534314" y="0"/>
                  </a:lnTo>
                  <a:lnTo>
                    <a:pt x="534314" y="285750"/>
                  </a:lnTo>
                  <a:lnTo>
                    <a:pt x="556183" y="285750"/>
                  </a:lnTo>
                  <a:lnTo>
                    <a:pt x="556183" y="0"/>
                  </a:lnTo>
                  <a:close/>
                </a:path>
                <a:path w="609600" h="285750">
                  <a:moveTo>
                    <a:pt x="609600" y="0"/>
                  </a:moveTo>
                  <a:lnTo>
                    <a:pt x="587730" y="0"/>
                  </a:lnTo>
                  <a:lnTo>
                    <a:pt x="587730" y="285750"/>
                  </a:lnTo>
                  <a:lnTo>
                    <a:pt x="609600" y="28575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28">
            <a:extLst>
              <a:ext uri="{FF2B5EF4-FFF2-40B4-BE49-F238E27FC236}">
                <a16:creationId xmlns:a16="http://schemas.microsoft.com/office/drawing/2014/main" id="{D7394A81-7F62-444E-91EC-C1BFF630689F}"/>
              </a:ext>
            </a:extLst>
          </p:cNvPr>
          <p:cNvSpPr txBox="1"/>
          <p:nvPr/>
        </p:nvSpPr>
        <p:spPr>
          <a:xfrm>
            <a:off x="12975483" y="4896622"/>
            <a:ext cx="5069603" cy="15174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5745" marR="280670">
              <a:lnSpc>
                <a:spcPct val="109800"/>
              </a:lnSpc>
              <a:spcBef>
                <a:spcPts val="125"/>
              </a:spcBef>
            </a:pPr>
            <a:r>
              <a:rPr sz="1800" b="1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возьму,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sz="1800" b="1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sz="1800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sz="18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</a:t>
            </a:r>
            <a:r>
              <a:rPr sz="18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1800" b="1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r>
              <a:rPr sz="1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sz="18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</a:t>
            </a:r>
            <a:r>
              <a:rPr sz="1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sz="1800" b="1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1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8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</a:t>
            </a:r>
            <a:r>
              <a:rPr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sz="18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платить</a:t>
            </a:r>
            <a:r>
              <a:rPr sz="1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разницу?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9">
            <a:extLst>
              <a:ext uri="{FF2B5EF4-FFF2-40B4-BE49-F238E27FC236}">
                <a16:creationId xmlns:a16="http://schemas.microsoft.com/office/drawing/2014/main" id="{1E9356FA-93E7-4A6D-B884-98BC00674B45}"/>
              </a:ext>
            </a:extLst>
          </p:cNvPr>
          <p:cNvSpPr/>
          <p:nvPr/>
        </p:nvSpPr>
        <p:spPr>
          <a:xfrm>
            <a:off x="12269886" y="6818873"/>
            <a:ext cx="9276972" cy="84083"/>
          </a:xfrm>
          <a:custGeom>
            <a:avLst/>
            <a:gdLst/>
            <a:ahLst/>
            <a:cxnLst/>
            <a:rect l="l" t="t" r="r" b="b"/>
            <a:pathLst>
              <a:path w="7620000" h="75565">
                <a:moveTo>
                  <a:pt x="0" y="75247"/>
                </a:moveTo>
                <a:lnTo>
                  <a:pt x="0" y="0"/>
                </a:lnTo>
                <a:lnTo>
                  <a:pt x="7619999" y="0"/>
                </a:lnTo>
                <a:lnTo>
                  <a:pt x="7619999" y="75247"/>
                </a:lnTo>
                <a:lnTo>
                  <a:pt x="0" y="75247"/>
                </a:lnTo>
                <a:close/>
              </a:path>
            </a:pathLst>
          </a:custGeom>
          <a:solidFill>
            <a:srgbClr val="1C4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3">
            <a:extLst>
              <a:ext uri="{FF2B5EF4-FFF2-40B4-BE49-F238E27FC236}">
                <a16:creationId xmlns:a16="http://schemas.microsoft.com/office/drawing/2014/main" id="{FFDC4DD7-BF53-487B-AA23-13A613D60A97}"/>
              </a:ext>
            </a:extLst>
          </p:cNvPr>
          <p:cNvSpPr txBox="1"/>
          <p:nvPr/>
        </p:nvSpPr>
        <p:spPr>
          <a:xfrm>
            <a:off x="18045086" y="4066295"/>
            <a:ext cx="3388598" cy="19726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0"/>
              </a:spcBef>
            </a:pPr>
            <a:r>
              <a:rPr sz="1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</a:t>
            </a:r>
            <a:r>
              <a:rPr sz="1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соглашением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</a:t>
            </a:r>
            <a:r>
              <a:rPr sz="1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1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r>
              <a:rPr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18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поддержкой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E84E0B3-32AA-4000-944B-7C5E83E80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7D20D85-A707-4A91-9BFC-EFAFE7685A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575DF8-A1C3-0ACD-DDD7-A9247E6E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42FFB63A-BAEB-0399-B4A6-298968499762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564E2C-F14A-CAB6-8201-7F093C345F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139D7AE-E3CC-49E5-5CDD-4F361BF2C6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4F7C534-C76F-BCB8-E5E0-95AF17C5BBE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C63C826-33EE-1E00-B1AC-F0CA5FA78D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72CBF1B-49EE-E86A-AEA6-25AED640DD1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0C8CA27-FF40-6C0B-6E5D-BD37486C680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EC9510-1CAA-43C8-DBCB-CDF7A79856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F94EE7A-C6B1-9F46-E438-7FF6B085921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sp>
        <p:nvSpPr>
          <p:cNvPr id="23" name="object 9">
            <a:extLst>
              <a:ext uri="{FF2B5EF4-FFF2-40B4-BE49-F238E27FC236}">
                <a16:creationId xmlns:a16="http://schemas.microsoft.com/office/drawing/2014/main" id="{512DCE34-CDF0-41FA-9394-FABA035E462C}"/>
              </a:ext>
            </a:extLst>
          </p:cNvPr>
          <p:cNvSpPr txBox="1"/>
          <p:nvPr/>
        </p:nvSpPr>
        <p:spPr>
          <a:xfrm>
            <a:off x="2650986" y="4256052"/>
            <a:ext cx="4816506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образовательный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кредит,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отучилась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оплатила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семестре</a:t>
            </a: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захотела взять академический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отпуск,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случае?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возобновить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кредит?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восстановиться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sz="20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придётся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платить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object 12">
            <a:extLst>
              <a:ext uri="{FF2B5EF4-FFF2-40B4-BE49-F238E27FC236}">
                <a16:creationId xmlns:a16="http://schemas.microsoft.com/office/drawing/2014/main" id="{BDD31026-3E6B-4CED-832A-71DB3A187828}"/>
              </a:ext>
            </a:extLst>
          </p:cNvPr>
          <p:cNvGrpSpPr/>
          <p:nvPr/>
        </p:nvGrpSpPr>
        <p:grpSpPr>
          <a:xfrm>
            <a:off x="2544639" y="1965343"/>
            <a:ext cx="2514600" cy="2204676"/>
            <a:chOff x="189201" y="1277939"/>
            <a:chExt cx="1962150" cy="1990725"/>
          </a:xfrm>
        </p:grpSpPr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3FA92980-321A-41A6-B8C3-07318F13A1E2}"/>
                </a:ext>
              </a:extLst>
            </p:cNvPr>
            <p:cNvSpPr/>
            <p:nvPr/>
          </p:nvSpPr>
          <p:spPr>
            <a:xfrm>
              <a:off x="1791738" y="2770103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>
                  <a:moveTo>
                    <a:pt x="238125" y="238125"/>
                  </a:moveTo>
                  <a:lnTo>
                    <a:pt x="0" y="238125"/>
                  </a:lnTo>
                  <a:lnTo>
                    <a:pt x="0" y="0"/>
                  </a:lnTo>
                  <a:lnTo>
                    <a:pt x="238125" y="0"/>
                  </a:lnTo>
                  <a:lnTo>
                    <a:pt x="238125" y="238125"/>
                  </a:lnTo>
                  <a:close/>
                </a:path>
              </a:pathLst>
            </a:custGeom>
            <a:solidFill>
              <a:srgbClr val="F6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4">
              <a:extLst>
                <a:ext uri="{FF2B5EF4-FFF2-40B4-BE49-F238E27FC236}">
                  <a16:creationId xmlns:a16="http://schemas.microsoft.com/office/drawing/2014/main" id="{34909A5E-B32B-4791-8D35-06C8F9A742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201" y="1277939"/>
              <a:ext cx="1961774" cy="1990269"/>
            </a:xfrm>
            <a:prstGeom prst="rect">
              <a:avLst/>
            </a:prstGeom>
          </p:spPr>
        </p:pic>
      </p:grpSp>
      <p:sp>
        <p:nvSpPr>
          <p:cNvPr id="27" name="object 10">
            <a:extLst>
              <a:ext uri="{FF2B5EF4-FFF2-40B4-BE49-F238E27FC236}">
                <a16:creationId xmlns:a16="http://schemas.microsoft.com/office/drawing/2014/main" id="{B9EAD3B6-835E-4399-A559-773F39778FE1}"/>
              </a:ext>
            </a:extLst>
          </p:cNvPr>
          <p:cNvSpPr txBox="1"/>
          <p:nvPr/>
        </p:nvSpPr>
        <p:spPr>
          <a:xfrm>
            <a:off x="7772400" y="2283615"/>
            <a:ext cx="4816506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образовательный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кредит,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замуж</a:t>
            </a:r>
            <a:r>
              <a:rPr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 ребенка,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отпуск</a:t>
            </a:r>
            <a:r>
              <a:rPr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</a:t>
            </a:r>
            <a:r>
              <a:rPr sz="2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родам,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уходу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кредитом?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object 15">
            <a:extLst>
              <a:ext uri="{FF2B5EF4-FFF2-40B4-BE49-F238E27FC236}">
                <a16:creationId xmlns:a16="http://schemas.microsoft.com/office/drawing/2014/main" id="{C116A14F-574E-4F73-8E6F-7144D4D9108B}"/>
              </a:ext>
            </a:extLst>
          </p:cNvPr>
          <p:cNvGrpSpPr/>
          <p:nvPr/>
        </p:nvGrpSpPr>
        <p:grpSpPr>
          <a:xfrm>
            <a:off x="7516739" y="99026"/>
            <a:ext cx="1962150" cy="1990725"/>
            <a:chOff x="2670470" y="1273186"/>
            <a:chExt cx="1962150" cy="1990725"/>
          </a:xfrm>
        </p:grpSpPr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12789C5B-8F90-45B8-8C79-30179A4733B6}"/>
                </a:ext>
              </a:extLst>
            </p:cNvPr>
            <p:cNvSpPr/>
            <p:nvPr/>
          </p:nvSpPr>
          <p:spPr>
            <a:xfrm>
              <a:off x="4274162" y="2770103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>
                  <a:moveTo>
                    <a:pt x="238125" y="238125"/>
                  </a:moveTo>
                  <a:lnTo>
                    <a:pt x="0" y="238125"/>
                  </a:lnTo>
                  <a:lnTo>
                    <a:pt x="0" y="0"/>
                  </a:lnTo>
                  <a:lnTo>
                    <a:pt x="238125" y="0"/>
                  </a:lnTo>
                  <a:lnTo>
                    <a:pt x="238125" y="238125"/>
                  </a:lnTo>
                  <a:close/>
                </a:path>
              </a:pathLst>
            </a:custGeom>
            <a:solidFill>
              <a:srgbClr val="F6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7">
              <a:extLst>
                <a:ext uri="{FF2B5EF4-FFF2-40B4-BE49-F238E27FC236}">
                  <a16:creationId xmlns:a16="http://schemas.microsoft.com/office/drawing/2014/main" id="{B1C854A2-5B81-492B-995E-D45FDB84D9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0470" y="1273186"/>
              <a:ext cx="1961774" cy="1990269"/>
            </a:xfrm>
            <a:prstGeom prst="rect">
              <a:avLst/>
            </a:prstGeom>
          </p:spPr>
        </p:pic>
      </p:grpSp>
      <p:sp>
        <p:nvSpPr>
          <p:cNvPr id="31" name="object 11">
            <a:extLst>
              <a:ext uri="{FF2B5EF4-FFF2-40B4-BE49-F238E27FC236}">
                <a16:creationId xmlns:a16="http://schemas.microsoft.com/office/drawing/2014/main" id="{C03706AE-E9EF-4F68-BC76-4A78261F033F}"/>
              </a:ext>
            </a:extLst>
          </p:cNvPr>
          <p:cNvSpPr txBox="1"/>
          <p:nvPr/>
        </p:nvSpPr>
        <p:spPr>
          <a:xfrm>
            <a:off x="10738533" y="5416120"/>
            <a:ext cx="3962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оформлял академический отпуск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призывом</a:t>
            </a:r>
            <a:r>
              <a:rPr sz="20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армии,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кредитом?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object 18">
            <a:extLst>
              <a:ext uri="{FF2B5EF4-FFF2-40B4-BE49-F238E27FC236}">
                <a16:creationId xmlns:a16="http://schemas.microsoft.com/office/drawing/2014/main" id="{61C557F4-9B1C-49A9-86C4-7E99B8F6431C}"/>
              </a:ext>
            </a:extLst>
          </p:cNvPr>
          <p:cNvGrpSpPr/>
          <p:nvPr/>
        </p:nvGrpSpPr>
        <p:grpSpPr>
          <a:xfrm>
            <a:off x="8910554" y="3586212"/>
            <a:ext cx="1962150" cy="1990725"/>
            <a:chOff x="5096164" y="1268423"/>
            <a:chExt cx="1962150" cy="1990725"/>
          </a:xfrm>
        </p:grpSpPr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B1A8A202-9CF4-4137-899F-DA50F0F7A615}"/>
                </a:ext>
              </a:extLst>
            </p:cNvPr>
            <p:cNvSpPr/>
            <p:nvPr/>
          </p:nvSpPr>
          <p:spPr>
            <a:xfrm>
              <a:off x="6756587" y="2770103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>
                  <a:moveTo>
                    <a:pt x="238125" y="238125"/>
                  </a:moveTo>
                  <a:lnTo>
                    <a:pt x="0" y="238125"/>
                  </a:lnTo>
                  <a:lnTo>
                    <a:pt x="0" y="0"/>
                  </a:lnTo>
                  <a:lnTo>
                    <a:pt x="238125" y="0"/>
                  </a:lnTo>
                  <a:lnTo>
                    <a:pt x="238125" y="238125"/>
                  </a:lnTo>
                  <a:close/>
                </a:path>
              </a:pathLst>
            </a:custGeom>
            <a:solidFill>
              <a:srgbClr val="F6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0">
              <a:extLst>
                <a:ext uri="{FF2B5EF4-FFF2-40B4-BE49-F238E27FC236}">
                  <a16:creationId xmlns:a16="http://schemas.microsoft.com/office/drawing/2014/main" id="{03CCFF7D-2E9B-4724-8EB8-3394315618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6164" y="1268423"/>
              <a:ext cx="1961773" cy="1990269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444A6B-D22A-4C07-B184-9467D5863540}"/>
              </a:ext>
            </a:extLst>
          </p:cNvPr>
          <p:cNvSpPr/>
          <p:nvPr/>
        </p:nvSpPr>
        <p:spPr>
          <a:xfrm>
            <a:off x="15742131" y="974620"/>
            <a:ext cx="6051721" cy="618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00"/>
              </a:spcBef>
            </a:pPr>
            <a:r>
              <a:rPr lang="ru-RU" sz="3600" b="1" spc="23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spc="-5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49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spc="38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3D454A0-1F3D-4230-889F-0B02C54EFB13}"/>
              </a:ext>
            </a:extLst>
          </p:cNvPr>
          <p:cNvSpPr txBox="1"/>
          <p:nvPr/>
        </p:nvSpPr>
        <p:spPr>
          <a:xfrm>
            <a:off x="15918188" y="1965343"/>
            <a:ext cx="5875664" cy="40661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27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академического</a:t>
            </a:r>
            <a:r>
              <a:rPr sz="2400" spc="-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9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</a:t>
            </a:r>
            <a:r>
              <a:rPr sz="2400" spc="1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продлевается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9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льготного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7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sz="2400" spc="1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9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академического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отпуска.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sz="2400" spc="1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</a:t>
            </a:r>
            <a:r>
              <a:rPr sz="2400" spc="-7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2400" spc="-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9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r>
              <a:rPr sz="2400" spc="-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</a:t>
            </a:r>
            <a:r>
              <a:rPr sz="2400" spc="-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</a:t>
            </a:r>
            <a:r>
              <a:rPr sz="2400" spc="-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15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суммы,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взятой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академического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09600" algn="just">
              <a:lnSpc>
                <a:spcPct val="100699"/>
              </a:lnSpc>
            </a:pPr>
            <a:r>
              <a:rPr sz="2400" spc="18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академического</a:t>
            </a:r>
            <a:r>
              <a:rPr sz="2400" spc="-5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9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2400" spc="1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возобновить</a:t>
            </a:r>
            <a:r>
              <a:rPr sz="2400" spc="-6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3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</a:t>
            </a:r>
            <a:r>
              <a:rPr sz="2400" spc="-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1444685-0DB9-4AF7-BB04-16448A40CC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28CC3B3-0602-4E43-97C4-D9EE7D6A5F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5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E00544-B14E-DDA5-CD39-F04FD7FB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8F8D2D8-D8FA-064C-8B04-B3520DC30871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9145004-4ADA-46D9-95DD-C997E2896159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70D2CF0-C7B8-57AA-8A75-F3C5EE1146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035F254-8FDC-B4FF-9CE7-39F99E8543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9F44827-3541-87E6-C5E8-3D11B2CB94C1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E562FFA-1936-A687-606E-6DEBC3DE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501B728-8DED-2008-55A4-EAEB7088ED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77AA359-62BD-4B02-8A12-2186FD7FAA3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5F9BD19-1180-C919-7F04-3A4D0BC4A6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EF62307-D086-8CDC-F48B-CC8BDEE43A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367E9D-77C3-F6C3-6CC6-5A24A3C54BB8}"/>
              </a:ext>
            </a:extLst>
          </p:cNvPr>
          <p:cNvSpPr txBox="1"/>
          <p:nvPr/>
        </p:nvSpPr>
        <p:spPr>
          <a:xfrm>
            <a:off x="4287302" y="1051762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Контакты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оператора проекта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178">
            <a:extLst>
              <a:ext uri="{FF2B5EF4-FFF2-40B4-BE49-F238E27FC236}">
                <a16:creationId xmlns:a16="http://schemas.microsoft.com/office/drawing/2014/main" id="{20E1250E-992F-0079-2091-135EBC255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111" y="1568925"/>
            <a:ext cx="720000" cy="720000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DF10E2BA-7A4A-19D7-DC5C-83FFEFB226EB}"/>
              </a:ext>
            </a:extLst>
          </p:cNvPr>
          <p:cNvSpPr/>
          <p:nvPr/>
        </p:nvSpPr>
        <p:spPr>
          <a:xfrm>
            <a:off x="12840900" y="838200"/>
            <a:ext cx="7875300" cy="56388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188B4091-3986-403A-8258-EC59BDE38606}"/>
              </a:ext>
            </a:extLst>
          </p:cNvPr>
          <p:cNvSpPr txBox="1"/>
          <p:nvPr/>
        </p:nvSpPr>
        <p:spPr>
          <a:xfrm>
            <a:off x="4312702" y="2829500"/>
            <a:ext cx="7498298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550"/>
              </a:spcBef>
            </a:pPr>
            <a:r>
              <a:rPr sz="4000" b="1" spc="150" dirty="0" err="1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sz="4000" b="1" spc="-2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40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4000" b="1" spc="-2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85" dirty="0">
                <a:solidFill>
                  <a:srgbClr val="1C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>
              <a:lnSpc>
                <a:spcPct val="100000"/>
              </a:lnSpc>
              <a:spcBef>
                <a:spcPts val="136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obrkreditspo@firpo.ru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>
              <a:lnSpc>
                <a:spcPct val="100000"/>
              </a:lnSpc>
              <a:spcBef>
                <a:spcPts val="5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(499) 009-05-51 (доб. 5505)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object 4">
            <a:extLst>
              <a:ext uri="{FF2B5EF4-FFF2-40B4-BE49-F238E27FC236}">
                <a16:creationId xmlns:a16="http://schemas.microsoft.com/office/drawing/2014/main" id="{34BCB3B9-6056-42BF-B7BD-43369BD1AD78}"/>
              </a:ext>
            </a:extLst>
          </p:cNvPr>
          <p:cNvGrpSpPr/>
          <p:nvPr/>
        </p:nvGrpSpPr>
        <p:grpSpPr>
          <a:xfrm>
            <a:off x="4368532" y="4945594"/>
            <a:ext cx="456565" cy="455930"/>
            <a:chOff x="689259" y="9397538"/>
            <a:chExt cx="456565" cy="455930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303D8FAA-A284-4878-B8C3-AE21B6DB684E}"/>
                </a:ext>
              </a:extLst>
            </p:cNvPr>
            <p:cNvSpPr/>
            <p:nvPr/>
          </p:nvSpPr>
          <p:spPr>
            <a:xfrm>
              <a:off x="689259" y="9397538"/>
              <a:ext cx="456565" cy="455930"/>
            </a:xfrm>
            <a:custGeom>
              <a:avLst/>
              <a:gdLst/>
              <a:ahLst/>
              <a:cxnLst/>
              <a:rect l="l" t="t" r="r" b="b"/>
              <a:pathLst>
                <a:path w="456565" h="455929">
                  <a:moveTo>
                    <a:pt x="443081" y="244557"/>
                  </a:moveTo>
                  <a:lnTo>
                    <a:pt x="439055" y="244557"/>
                  </a:lnTo>
                  <a:lnTo>
                    <a:pt x="437119" y="244172"/>
                  </a:lnTo>
                  <a:lnTo>
                    <a:pt x="425888" y="231389"/>
                  </a:lnTo>
                  <a:lnTo>
                    <a:pt x="425943" y="222878"/>
                  </a:lnTo>
                  <a:lnTo>
                    <a:pt x="425800" y="219383"/>
                  </a:lnTo>
                  <a:lnTo>
                    <a:pt x="419630" y="177950"/>
                  </a:lnTo>
                  <a:lnTo>
                    <a:pt x="406159" y="141439"/>
                  </a:lnTo>
                  <a:lnTo>
                    <a:pt x="385790" y="108279"/>
                  </a:lnTo>
                  <a:lnTo>
                    <a:pt x="359312" y="79759"/>
                  </a:lnTo>
                  <a:lnTo>
                    <a:pt x="327755" y="56985"/>
                  </a:lnTo>
                  <a:lnTo>
                    <a:pt x="292345" y="40844"/>
                  </a:lnTo>
                  <a:lnTo>
                    <a:pt x="254456" y="31960"/>
                  </a:lnTo>
                  <a:lnTo>
                    <a:pt x="235040" y="30360"/>
                  </a:lnTo>
                  <a:lnTo>
                    <a:pt x="226527" y="30360"/>
                  </a:lnTo>
                  <a:lnTo>
                    <a:pt x="224592" y="29975"/>
                  </a:lnTo>
                  <a:lnTo>
                    <a:pt x="213361" y="17193"/>
                  </a:lnTo>
                  <a:lnTo>
                    <a:pt x="213361" y="13167"/>
                  </a:lnTo>
                  <a:lnTo>
                    <a:pt x="226528" y="0"/>
                  </a:lnTo>
                  <a:lnTo>
                    <a:pt x="228541" y="0"/>
                  </a:lnTo>
                  <a:lnTo>
                    <a:pt x="272962" y="4263"/>
                  </a:lnTo>
                  <a:lnTo>
                    <a:pt x="315542" y="17193"/>
                  </a:lnTo>
                  <a:lnTo>
                    <a:pt x="355027" y="38250"/>
                  </a:lnTo>
                  <a:lnTo>
                    <a:pt x="389454" y="66642"/>
                  </a:lnTo>
                  <a:lnTo>
                    <a:pt x="418154" y="101428"/>
                  </a:lnTo>
                  <a:lnTo>
                    <a:pt x="439308" y="141255"/>
                  </a:lnTo>
                  <a:lnTo>
                    <a:pt x="452184" y="184257"/>
                  </a:lnTo>
                  <a:lnTo>
                    <a:pt x="452234" y="184459"/>
                  </a:lnTo>
                  <a:lnTo>
                    <a:pt x="455355" y="206704"/>
                  </a:lnTo>
                  <a:lnTo>
                    <a:pt x="456249" y="229376"/>
                  </a:lnTo>
                  <a:lnTo>
                    <a:pt x="456248" y="231389"/>
                  </a:lnTo>
                  <a:lnTo>
                    <a:pt x="455863" y="233326"/>
                  </a:lnTo>
                  <a:lnTo>
                    <a:pt x="454394" y="236874"/>
                  </a:lnTo>
                  <a:lnTo>
                    <a:pt x="454323" y="237046"/>
                  </a:lnTo>
                  <a:lnTo>
                    <a:pt x="453226" y="238687"/>
                  </a:lnTo>
                  <a:lnTo>
                    <a:pt x="450379" y="241534"/>
                  </a:lnTo>
                  <a:lnTo>
                    <a:pt x="448737" y="242631"/>
                  </a:lnTo>
                  <a:lnTo>
                    <a:pt x="445017" y="244172"/>
                  </a:lnTo>
                  <a:lnTo>
                    <a:pt x="443081" y="244557"/>
                  </a:lnTo>
                  <a:close/>
                </a:path>
                <a:path w="456565" h="455929">
                  <a:moveTo>
                    <a:pt x="306217" y="455350"/>
                  </a:moveTo>
                  <a:lnTo>
                    <a:pt x="283965" y="455350"/>
                  </a:lnTo>
                  <a:lnTo>
                    <a:pt x="239628" y="445542"/>
                  </a:lnTo>
                  <a:lnTo>
                    <a:pt x="192640" y="424825"/>
                  </a:lnTo>
                  <a:lnTo>
                    <a:pt x="145538" y="394317"/>
                  </a:lnTo>
                  <a:lnTo>
                    <a:pt x="100570" y="355071"/>
                  </a:lnTo>
                  <a:lnTo>
                    <a:pt x="61397" y="310134"/>
                  </a:lnTo>
                  <a:lnTo>
                    <a:pt x="30949" y="263248"/>
                  </a:lnTo>
                  <a:lnTo>
                    <a:pt x="11644" y="219383"/>
                  </a:lnTo>
                  <a:lnTo>
                    <a:pt x="834" y="171994"/>
                  </a:lnTo>
                  <a:lnTo>
                    <a:pt x="0" y="162643"/>
                  </a:lnTo>
                  <a:lnTo>
                    <a:pt x="114" y="150464"/>
                  </a:lnTo>
                  <a:lnTo>
                    <a:pt x="12883" y="109589"/>
                  </a:lnTo>
                  <a:lnTo>
                    <a:pt x="46376" y="71803"/>
                  </a:lnTo>
                  <a:lnTo>
                    <a:pt x="69660" y="59239"/>
                  </a:lnTo>
                  <a:lnTo>
                    <a:pt x="69835" y="59239"/>
                  </a:lnTo>
                  <a:lnTo>
                    <a:pt x="78710" y="58444"/>
                  </a:lnTo>
                  <a:lnTo>
                    <a:pt x="127779" y="88781"/>
                  </a:lnTo>
                  <a:lnTo>
                    <a:pt x="74356" y="88781"/>
                  </a:lnTo>
                  <a:lnTo>
                    <a:pt x="70764" y="90248"/>
                  </a:lnTo>
                  <a:lnTo>
                    <a:pt x="67780" y="93208"/>
                  </a:lnTo>
                  <a:lnTo>
                    <a:pt x="46376" y="113853"/>
                  </a:lnTo>
                  <a:lnTo>
                    <a:pt x="41879" y="119818"/>
                  </a:lnTo>
                  <a:lnTo>
                    <a:pt x="30326" y="154609"/>
                  </a:lnTo>
                  <a:lnTo>
                    <a:pt x="30431" y="162643"/>
                  </a:lnTo>
                  <a:lnTo>
                    <a:pt x="40183" y="208496"/>
                  </a:lnTo>
                  <a:lnTo>
                    <a:pt x="59260" y="250269"/>
                  </a:lnTo>
                  <a:lnTo>
                    <a:pt x="87190" y="292525"/>
                  </a:lnTo>
                  <a:lnTo>
                    <a:pt x="122734" y="333059"/>
                  </a:lnTo>
                  <a:lnTo>
                    <a:pt x="163194" y="368469"/>
                  </a:lnTo>
                  <a:lnTo>
                    <a:pt x="205752" y="396475"/>
                  </a:lnTo>
                  <a:lnTo>
                    <a:pt x="247681" y="415418"/>
                  </a:lnTo>
                  <a:lnTo>
                    <a:pt x="286834" y="424142"/>
                  </a:lnTo>
                  <a:lnTo>
                    <a:pt x="294255" y="424953"/>
                  </a:lnTo>
                  <a:lnTo>
                    <a:pt x="369475" y="424953"/>
                  </a:lnTo>
                  <a:lnTo>
                    <a:pt x="363951" y="430518"/>
                  </a:lnTo>
                  <a:lnTo>
                    <a:pt x="324208" y="452501"/>
                  </a:lnTo>
                  <a:lnTo>
                    <a:pt x="315284" y="454379"/>
                  </a:lnTo>
                  <a:lnTo>
                    <a:pt x="306217" y="455350"/>
                  </a:lnTo>
                  <a:close/>
                </a:path>
                <a:path w="456565" h="455929">
                  <a:moveTo>
                    <a:pt x="256127" y="359561"/>
                  </a:moveTo>
                  <a:lnTo>
                    <a:pt x="205464" y="327073"/>
                  </a:lnTo>
                  <a:lnTo>
                    <a:pt x="165239" y="291465"/>
                  </a:lnTo>
                  <a:lnTo>
                    <a:pt x="129630" y="251240"/>
                  </a:lnTo>
                  <a:lnTo>
                    <a:pt x="99476" y="206704"/>
                  </a:lnTo>
                  <a:lnTo>
                    <a:pt x="97255" y="201141"/>
                  </a:lnTo>
                  <a:lnTo>
                    <a:pt x="97143" y="200576"/>
                  </a:lnTo>
                  <a:lnTo>
                    <a:pt x="98046" y="193743"/>
                  </a:lnTo>
                  <a:lnTo>
                    <a:pt x="99494" y="190820"/>
                  </a:lnTo>
                  <a:lnTo>
                    <a:pt x="133711" y="156606"/>
                  </a:lnTo>
                  <a:lnTo>
                    <a:pt x="134800" y="154968"/>
                  </a:lnTo>
                  <a:lnTo>
                    <a:pt x="136329" y="151261"/>
                  </a:lnTo>
                  <a:lnTo>
                    <a:pt x="136712" y="149331"/>
                  </a:lnTo>
                  <a:lnTo>
                    <a:pt x="136712" y="145321"/>
                  </a:lnTo>
                  <a:lnTo>
                    <a:pt x="89337" y="93208"/>
                  </a:lnTo>
                  <a:lnTo>
                    <a:pt x="82760" y="88781"/>
                  </a:lnTo>
                  <a:lnTo>
                    <a:pt x="127779" y="88781"/>
                  </a:lnTo>
                  <a:lnTo>
                    <a:pt x="157989" y="118885"/>
                  </a:lnTo>
                  <a:lnTo>
                    <a:pt x="161294" y="123816"/>
                  </a:lnTo>
                  <a:lnTo>
                    <a:pt x="165936" y="134996"/>
                  </a:lnTo>
                  <a:lnTo>
                    <a:pt x="167096" y="140818"/>
                  </a:lnTo>
                  <a:lnTo>
                    <a:pt x="167096" y="152923"/>
                  </a:lnTo>
                  <a:lnTo>
                    <a:pt x="165936" y="158745"/>
                  </a:lnTo>
                  <a:lnTo>
                    <a:pt x="161294" y="169925"/>
                  </a:lnTo>
                  <a:lnTo>
                    <a:pt x="157989" y="174856"/>
                  </a:lnTo>
                  <a:lnTo>
                    <a:pt x="131690" y="201141"/>
                  </a:lnTo>
                  <a:lnTo>
                    <a:pt x="144026" y="219383"/>
                  </a:lnTo>
                  <a:lnTo>
                    <a:pt x="171502" y="253615"/>
                  </a:lnTo>
                  <a:lnTo>
                    <a:pt x="202613" y="284772"/>
                  </a:lnTo>
                  <a:lnTo>
                    <a:pt x="236845" y="312248"/>
                  </a:lnTo>
                  <a:lnTo>
                    <a:pt x="255107" y="324558"/>
                  </a:lnTo>
                  <a:lnTo>
                    <a:pt x="298532" y="324558"/>
                  </a:lnTo>
                  <a:lnTo>
                    <a:pt x="265897" y="357196"/>
                  </a:lnTo>
                  <a:lnTo>
                    <a:pt x="262960" y="358657"/>
                  </a:lnTo>
                  <a:lnTo>
                    <a:pt x="256127" y="359561"/>
                  </a:lnTo>
                  <a:close/>
                </a:path>
                <a:path w="456565" h="455929">
                  <a:moveTo>
                    <a:pt x="298532" y="324558"/>
                  </a:moveTo>
                  <a:lnTo>
                    <a:pt x="255107" y="324558"/>
                  </a:lnTo>
                  <a:lnTo>
                    <a:pt x="281392" y="298259"/>
                  </a:lnTo>
                  <a:lnTo>
                    <a:pt x="286323" y="294954"/>
                  </a:lnTo>
                  <a:lnTo>
                    <a:pt x="297503" y="290312"/>
                  </a:lnTo>
                  <a:lnTo>
                    <a:pt x="303325" y="289152"/>
                  </a:lnTo>
                  <a:lnTo>
                    <a:pt x="315430" y="289152"/>
                  </a:lnTo>
                  <a:lnTo>
                    <a:pt x="321252" y="290312"/>
                  </a:lnTo>
                  <a:lnTo>
                    <a:pt x="332432" y="294954"/>
                  </a:lnTo>
                  <a:lnTo>
                    <a:pt x="337363" y="298259"/>
                  </a:lnTo>
                  <a:lnTo>
                    <a:pt x="359020" y="319992"/>
                  </a:lnTo>
                  <a:lnTo>
                    <a:pt x="307372" y="319992"/>
                  </a:lnTo>
                  <a:lnTo>
                    <a:pt x="305443" y="320374"/>
                  </a:lnTo>
                  <a:lnTo>
                    <a:pt x="301735" y="321903"/>
                  </a:lnTo>
                  <a:lnTo>
                    <a:pt x="300097" y="322992"/>
                  </a:lnTo>
                  <a:lnTo>
                    <a:pt x="298532" y="324558"/>
                  </a:lnTo>
                  <a:close/>
                </a:path>
                <a:path w="456565" h="455929">
                  <a:moveTo>
                    <a:pt x="369475" y="424953"/>
                  </a:moveTo>
                  <a:lnTo>
                    <a:pt x="301744" y="424953"/>
                  </a:lnTo>
                  <a:lnTo>
                    <a:pt x="309302" y="424142"/>
                  </a:lnTo>
                  <a:lnTo>
                    <a:pt x="309134" y="424142"/>
                  </a:lnTo>
                  <a:lnTo>
                    <a:pt x="363040" y="388468"/>
                  </a:lnTo>
                  <a:lnTo>
                    <a:pt x="367467" y="373943"/>
                  </a:lnTo>
                  <a:lnTo>
                    <a:pt x="366000" y="370350"/>
                  </a:lnTo>
                  <a:lnTo>
                    <a:pt x="318658" y="322992"/>
                  </a:lnTo>
                  <a:lnTo>
                    <a:pt x="317020" y="321903"/>
                  </a:lnTo>
                  <a:lnTo>
                    <a:pt x="313312" y="320374"/>
                  </a:lnTo>
                  <a:lnTo>
                    <a:pt x="311383" y="319992"/>
                  </a:lnTo>
                  <a:lnTo>
                    <a:pt x="359020" y="319992"/>
                  </a:lnTo>
                  <a:lnTo>
                    <a:pt x="390329" y="352453"/>
                  </a:lnTo>
                  <a:lnTo>
                    <a:pt x="397804" y="377538"/>
                  </a:lnTo>
                  <a:lnTo>
                    <a:pt x="397081" y="385611"/>
                  </a:lnTo>
                  <a:lnTo>
                    <a:pt x="396986" y="386663"/>
                  </a:lnTo>
                  <a:lnTo>
                    <a:pt x="394487" y="395094"/>
                  </a:lnTo>
                  <a:lnTo>
                    <a:pt x="390307" y="402831"/>
                  </a:lnTo>
                  <a:lnTo>
                    <a:pt x="384445" y="409872"/>
                  </a:lnTo>
                  <a:lnTo>
                    <a:pt x="369475" y="424953"/>
                  </a:lnTo>
                  <a:close/>
                </a:path>
                <a:path w="456565" h="455929">
                  <a:moveTo>
                    <a:pt x="292755" y="455641"/>
                  </a:moveTo>
                  <a:lnTo>
                    <a:pt x="288504" y="455641"/>
                  </a:lnTo>
                  <a:lnTo>
                    <a:pt x="283060" y="455350"/>
                  </a:lnTo>
                  <a:lnTo>
                    <a:pt x="298199" y="455350"/>
                  </a:lnTo>
                  <a:lnTo>
                    <a:pt x="292755" y="455641"/>
                  </a:lnTo>
                  <a:close/>
                </a:path>
              </a:pathLst>
            </a:custGeom>
            <a:solidFill>
              <a:srgbClr val="1BB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6">
              <a:extLst>
                <a:ext uri="{FF2B5EF4-FFF2-40B4-BE49-F238E27FC236}">
                  <a16:creationId xmlns:a16="http://schemas.microsoft.com/office/drawing/2014/main" id="{76AC69D3-A3AA-43E0-A40E-484DAAD8DDE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943" y="9493479"/>
              <a:ext cx="136725" cy="138142"/>
            </a:xfrm>
            <a:prstGeom prst="rect">
              <a:avLst/>
            </a:prstGeom>
          </p:spPr>
        </p:pic>
      </p:grpSp>
      <p:sp>
        <p:nvSpPr>
          <p:cNvPr id="31" name="object 7">
            <a:extLst>
              <a:ext uri="{FF2B5EF4-FFF2-40B4-BE49-F238E27FC236}">
                <a16:creationId xmlns:a16="http://schemas.microsoft.com/office/drawing/2014/main" id="{887FCEF5-9A3E-4CAF-8A2C-2123141A71C8}"/>
              </a:ext>
            </a:extLst>
          </p:cNvPr>
          <p:cNvSpPr/>
          <p:nvPr/>
        </p:nvSpPr>
        <p:spPr>
          <a:xfrm>
            <a:off x="4368532" y="3841433"/>
            <a:ext cx="445134" cy="322580"/>
          </a:xfrm>
          <a:custGeom>
            <a:avLst/>
            <a:gdLst/>
            <a:ahLst/>
            <a:cxnLst/>
            <a:rect l="l" t="t" r="r" b="b"/>
            <a:pathLst>
              <a:path w="445134" h="322579">
                <a:moveTo>
                  <a:pt x="404262" y="322391"/>
                </a:moveTo>
                <a:lnTo>
                  <a:pt x="40336" y="322391"/>
                </a:lnTo>
                <a:lnTo>
                  <a:pt x="34406" y="321207"/>
                </a:lnTo>
                <a:lnTo>
                  <a:pt x="1184" y="287985"/>
                </a:lnTo>
                <a:lnTo>
                  <a:pt x="0" y="40343"/>
                </a:lnTo>
                <a:lnTo>
                  <a:pt x="1184" y="34413"/>
                </a:lnTo>
                <a:lnTo>
                  <a:pt x="34407" y="1191"/>
                </a:lnTo>
                <a:lnTo>
                  <a:pt x="40371" y="0"/>
                </a:lnTo>
                <a:lnTo>
                  <a:pt x="404228" y="0"/>
                </a:lnTo>
                <a:lnTo>
                  <a:pt x="435734" y="18603"/>
                </a:lnTo>
                <a:lnTo>
                  <a:pt x="42823" y="18603"/>
                </a:lnTo>
                <a:lnTo>
                  <a:pt x="39244" y="19318"/>
                </a:lnTo>
                <a:lnTo>
                  <a:pt x="18596" y="50649"/>
                </a:lnTo>
                <a:lnTo>
                  <a:pt x="49109" y="74120"/>
                </a:lnTo>
                <a:lnTo>
                  <a:pt x="18596" y="74120"/>
                </a:lnTo>
                <a:lnTo>
                  <a:pt x="18596" y="268871"/>
                </a:lnTo>
                <a:lnTo>
                  <a:pt x="45749" y="268871"/>
                </a:lnTo>
                <a:lnTo>
                  <a:pt x="22826" y="290438"/>
                </a:lnTo>
                <a:lnTo>
                  <a:pt x="25252" y="294584"/>
                </a:lnTo>
                <a:lnTo>
                  <a:pt x="28631" y="297846"/>
                </a:lnTo>
                <a:lnTo>
                  <a:pt x="37110" y="302602"/>
                </a:lnTo>
                <a:lnTo>
                  <a:pt x="41658" y="303792"/>
                </a:lnTo>
                <a:lnTo>
                  <a:pt x="435735" y="303792"/>
                </a:lnTo>
                <a:lnTo>
                  <a:pt x="435327" y="304401"/>
                </a:lnTo>
                <a:lnTo>
                  <a:pt x="426608" y="313120"/>
                </a:lnTo>
                <a:lnTo>
                  <a:pt x="421581" y="316481"/>
                </a:lnTo>
                <a:lnTo>
                  <a:pt x="410192" y="321207"/>
                </a:lnTo>
                <a:lnTo>
                  <a:pt x="404262" y="322391"/>
                </a:lnTo>
                <a:close/>
              </a:path>
              <a:path w="445134" h="322579">
                <a:moveTo>
                  <a:pt x="267115" y="199028"/>
                </a:moveTo>
                <a:lnTo>
                  <a:pt x="228308" y="199028"/>
                </a:lnTo>
                <a:lnTo>
                  <a:pt x="232344" y="198349"/>
                </a:lnTo>
                <a:lnTo>
                  <a:pt x="240204" y="195638"/>
                </a:lnTo>
                <a:lnTo>
                  <a:pt x="243796" y="193680"/>
                </a:lnTo>
                <a:lnTo>
                  <a:pt x="426002" y="50649"/>
                </a:lnTo>
                <a:lnTo>
                  <a:pt x="425998" y="42809"/>
                </a:lnTo>
                <a:lnTo>
                  <a:pt x="401775" y="18603"/>
                </a:lnTo>
                <a:lnTo>
                  <a:pt x="435734" y="18603"/>
                </a:lnTo>
                <a:lnTo>
                  <a:pt x="438689" y="23024"/>
                </a:lnTo>
                <a:lnTo>
                  <a:pt x="443414" y="34413"/>
                </a:lnTo>
                <a:lnTo>
                  <a:pt x="444599" y="40343"/>
                </a:lnTo>
                <a:lnTo>
                  <a:pt x="444599" y="74334"/>
                </a:lnTo>
                <a:lnTo>
                  <a:pt x="426003" y="74334"/>
                </a:lnTo>
                <a:lnTo>
                  <a:pt x="315405" y="161136"/>
                </a:lnTo>
                <a:lnTo>
                  <a:pt x="327352" y="172733"/>
                </a:lnTo>
                <a:lnTo>
                  <a:pt x="300637" y="172733"/>
                </a:lnTo>
                <a:lnTo>
                  <a:pt x="267115" y="199028"/>
                </a:lnTo>
                <a:close/>
              </a:path>
              <a:path w="445134" h="322579">
                <a:moveTo>
                  <a:pt x="45749" y="268871"/>
                </a:moveTo>
                <a:lnTo>
                  <a:pt x="18596" y="268871"/>
                </a:lnTo>
                <a:lnTo>
                  <a:pt x="132485" y="161720"/>
                </a:lnTo>
                <a:lnTo>
                  <a:pt x="18596" y="74120"/>
                </a:lnTo>
                <a:lnTo>
                  <a:pt x="49109" y="74120"/>
                </a:lnTo>
                <a:lnTo>
                  <a:pt x="177943" y="173217"/>
                </a:lnTo>
                <a:lnTo>
                  <a:pt x="147422" y="173217"/>
                </a:lnTo>
                <a:lnTo>
                  <a:pt x="45749" y="268871"/>
                </a:lnTo>
                <a:close/>
              </a:path>
              <a:path w="445134" h="322579">
                <a:moveTo>
                  <a:pt x="444598" y="268497"/>
                </a:moveTo>
                <a:lnTo>
                  <a:pt x="426003" y="268497"/>
                </a:lnTo>
                <a:lnTo>
                  <a:pt x="426003" y="74334"/>
                </a:lnTo>
                <a:lnTo>
                  <a:pt x="444599" y="74334"/>
                </a:lnTo>
                <a:lnTo>
                  <a:pt x="444598" y="268497"/>
                </a:lnTo>
                <a:close/>
              </a:path>
              <a:path w="445134" h="322579">
                <a:moveTo>
                  <a:pt x="435735" y="303792"/>
                </a:moveTo>
                <a:lnTo>
                  <a:pt x="402957" y="303792"/>
                </a:lnTo>
                <a:lnTo>
                  <a:pt x="407505" y="302602"/>
                </a:lnTo>
                <a:lnTo>
                  <a:pt x="415980" y="297846"/>
                </a:lnTo>
                <a:lnTo>
                  <a:pt x="419366" y="294584"/>
                </a:lnTo>
                <a:lnTo>
                  <a:pt x="421900" y="290438"/>
                </a:lnTo>
                <a:lnTo>
                  <a:pt x="300637" y="172733"/>
                </a:lnTo>
                <a:lnTo>
                  <a:pt x="327352" y="172733"/>
                </a:lnTo>
                <a:lnTo>
                  <a:pt x="426003" y="268497"/>
                </a:lnTo>
                <a:lnTo>
                  <a:pt x="444598" y="268497"/>
                </a:lnTo>
                <a:lnTo>
                  <a:pt x="444598" y="282055"/>
                </a:lnTo>
                <a:lnTo>
                  <a:pt x="443414" y="287985"/>
                </a:lnTo>
                <a:lnTo>
                  <a:pt x="438688" y="299374"/>
                </a:lnTo>
                <a:lnTo>
                  <a:pt x="435735" y="303792"/>
                </a:lnTo>
                <a:close/>
              </a:path>
              <a:path w="445134" h="322579">
                <a:moveTo>
                  <a:pt x="230376" y="217642"/>
                </a:moveTo>
                <a:lnTo>
                  <a:pt x="217914" y="217642"/>
                </a:lnTo>
                <a:lnTo>
                  <a:pt x="211863" y="216628"/>
                </a:lnTo>
                <a:lnTo>
                  <a:pt x="200094" y="212573"/>
                </a:lnTo>
                <a:lnTo>
                  <a:pt x="194704" y="209643"/>
                </a:lnTo>
                <a:lnTo>
                  <a:pt x="189821" y="205829"/>
                </a:lnTo>
                <a:lnTo>
                  <a:pt x="147422" y="173217"/>
                </a:lnTo>
                <a:lnTo>
                  <a:pt x="177943" y="173217"/>
                </a:lnTo>
                <a:lnTo>
                  <a:pt x="201219" y="191121"/>
                </a:lnTo>
                <a:lnTo>
                  <a:pt x="204487" y="193680"/>
                </a:lnTo>
                <a:lnTo>
                  <a:pt x="208082" y="195638"/>
                </a:lnTo>
                <a:lnTo>
                  <a:pt x="215929" y="198349"/>
                </a:lnTo>
                <a:lnTo>
                  <a:pt x="219966" y="199028"/>
                </a:lnTo>
                <a:lnTo>
                  <a:pt x="267115" y="199028"/>
                </a:lnTo>
                <a:lnTo>
                  <a:pt x="253582" y="209643"/>
                </a:lnTo>
                <a:lnTo>
                  <a:pt x="248191" y="212573"/>
                </a:lnTo>
                <a:lnTo>
                  <a:pt x="236428" y="216628"/>
                </a:lnTo>
                <a:lnTo>
                  <a:pt x="230376" y="217642"/>
                </a:lnTo>
                <a:close/>
              </a:path>
            </a:pathLst>
          </a:custGeom>
          <a:solidFill>
            <a:srgbClr val="1B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132A7DA-3057-4A4A-95FE-899FCAE2FE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" y="249047"/>
            <a:ext cx="4469520" cy="90055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99DC1E6-5558-400F-A964-D411A5662D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8" y="346885"/>
            <a:ext cx="2144001" cy="7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953</Words>
  <Application>Microsoft Office PowerPoint</Application>
  <PresentationFormat>Произвольный</PresentationFormat>
  <Paragraphs>84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Raleway</vt:lpstr>
      <vt:lpstr>Times New Roman</vt:lpstr>
      <vt:lpstr>Verdana</vt:lpstr>
      <vt:lpstr>Tahoma</vt:lpstr>
      <vt:lpstr>Trebuchet MS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Marketing Plan Presentation</dc:title>
  <dc:creator>Роман</dc:creator>
  <cp:lastModifiedBy>User</cp:lastModifiedBy>
  <cp:revision>12</cp:revision>
  <dcterms:created xsi:type="dcterms:W3CDTF">2006-08-16T00:00:00Z</dcterms:created>
  <dcterms:modified xsi:type="dcterms:W3CDTF">2025-05-30T07:43:39Z</dcterms:modified>
  <dc:identifier>DAGlUTrXwgg</dc:identifier>
</cp:coreProperties>
</file>